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46" r:id="rId2"/>
    <p:sldId id="698" r:id="rId3"/>
    <p:sldId id="661" r:id="rId4"/>
    <p:sldId id="312" r:id="rId5"/>
    <p:sldId id="662" r:id="rId6"/>
    <p:sldId id="660" r:id="rId7"/>
    <p:sldId id="670" r:id="rId8"/>
    <p:sldId id="283" r:id="rId9"/>
    <p:sldId id="714" r:id="rId10"/>
    <p:sldId id="363" r:id="rId11"/>
    <p:sldId id="665" r:id="rId12"/>
    <p:sldId id="666" r:id="rId13"/>
    <p:sldId id="696" r:id="rId14"/>
    <p:sldId id="697" r:id="rId15"/>
    <p:sldId id="667" r:id="rId16"/>
    <p:sldId id="716" r:id="rId17"/>
    <p:sldId id="715" r:id="rId18"/>
    <p:sldId id="717" r:id="rId19"/>
    <p:sldId id="669" r:id="rId20"/>
    <p:sldId id="706" r:id="rId21"/>
    <p:sldId id="707" r:id="rId22"/>
    <p:sldId id="709" r:id="rId23"/>
    <p:sldId id="722" r:id="rId24"/>
    <p:sldId id="710" r:id="rId25"/>
    <p:sldId id="723" r:id="rId26"/>
    <p:sldId id="711" r:id="rId27"/>
    <p:sldId id="712" r:id="rId28"/>
    <p:sldId id="713" r:id="rId29"/>
    <p:sldId id="678" r:id="rId30"/>
    <p:sldId id="720" r:id="rId31"/>
    <p:sldId id="719" r:id="rId32"/>
    <p:sldId id="721" r:id="rId33"/>
    <p:sldId id="685" r:id="rId34"/>
    <p:sldId id="687" r:id="rId35"/>
    <p:sldId id="691" r:id="rId36"/>
    <p:sldId id="688" r:id="rId37"/>
    <p:sldId id="689" r:id="rId38"/>
    <p:sldId id="690" r:id="rId39"/>
    <p:sldId id="692" r:id="rId40"/>
    <p:sldId id="686" r:id="rId41"/>
    <p:sldId id="695" r:id="rId4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BFBFBF"/>
    <a:srgbClr val="5885A2"/>
    <a:srgbClr val="87A2BA"/>
    <a:srgbClr val="D69C9A"/>
    <a:srgbClr val="1F3764"/>
    <a:srgbClr val="991200"/>
    <a:srgbClr val="36648B"/>
    <a:srgbClr val="35648B"/>
    <a:srgbClr val="C9E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/>
    <p:restoredTop sz="94626"/>
  </p:normalViewPr>
  <p:slideViewPr>
    <p:cSldViewPr snapToGrid="0">
      <p:cViewPr varScale="1">
        <p:scale>
          <a:sx n="148" d="100"/>
          <a:sy n="148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F374F6A8-C1A6-4844-BF74-04B551745AA3}"/>
    <pc:docChg chg="undo redo custSel addSld delSld modSld sldOrd">
      <pc:chgData name="Maarten Marsman" userId="90746270-d662-4e67-8cb8-dda2e7e1873d" providerId="ADAL" clId="{F374F6A8-C1A6-4844-BF74-04B551745AA3}" dt="2024-10-14T13:50:28.433" v="1130" actId="478"/>
      <pc:docMkLst>
        <pc:docMk/>
      </pc:docMkLst>
      <pc:sldChg chg="addSp delSp modSp mod">
        <pc:chgData name="Maarten Marsman" userId="90746270-d662-4e67-8cb8-dda2e7e1873d" providerId="ADAL" clId="{F374F6A8-C1A6-4844-BF74-04B551745AA3}" dt="2024-10-14T12:54:51.713" v="967" actId="20577"/>
        <pc:sldMkLst>
          <pc:docMk/>
          <pc:sldMk cId="3584626385" sldId="283"/>
        </pc:sldMkLst>
        <pc:spChg chg="mod">
          <ac:chgData name="Maarten Marsman" userId="90746270-d662-4e67-8cb8-dda2e7e1873d" providerId="ADAL" clId="{F374F6A8-C1A6-4844-BF74-04B551745AA3}" dt="2024-10-14T08:13:13.742" v="160" actId="20577"/>
          <ac:spMkLst>
            <pc:docMk/>
            <pc:sldMk cId="3584626385" sldId="283"/>
            <ac:spMk id="2" creationId="{71BB32B2-126F-7C4B-A898-41D7B10432F0}"/>
          </ac:spMkLst>
        </pc:spChg>
        <pc:spChg chg="mod">
          <ac:chgData name="Maarten Marsman" userId="90746270-d662-4e67-8cb8-dda2e7e1873d" providerId="ADAL" clId="{F374F6A8-C1A6-4844-BF74-04B551745AA3}" dt="2024-10-14T12:28:54.129" v="566" actId="113"/>
          <ac:spMkLst>
            <pc:docMk/>
            <pc:sldMk cId="3584626385" sldId="283"/>
            <ac:spMk id="23" creationId="{796CE279-0CFF-F797-ABA9-3325177A6727}"/>
          </ac:spMkLst>
        </pc:spChg>
        <pc:spChg chg="mod">
          <ac:chgData name="Maarten Marsman" userId="90746270-d662-4e67-8cb8-dda2e7e1873d" providerId="ADAL" clId="{F374F6A8-C1A6-4844-BF74-04B551745AA3}" dt="2024-10-14T12:54:51.713" v="967" actId="20577"/>
          <ac:spMkLst>
            <pc:docMk/>
            <pc:sldMk cId="3584626385" sldId="283"/>
            <ac:spMk id="43" creationId="{A7928204-D698-C56B-784C-CAE6BA1038C5}"/>
          </ac:spMkLst>
        </pc:spChg>
        <pc:spChg chg="mod">
          <ac:chgData name="Maarten Marsman" userId="90746270-d662-4e67-8cb8-dda2e7e1873d" providerId="ADAL" clId="{F374F6A8-C1A6-4844-BF74-04B551745AA3}" dt="2024-10-14T12:28:56.407" v="567" actId="113"/>
          <ac:spMkLst>
            <pc:docMk/>
            <pc:sldMk cId="3584626385" sldId="283"/>
            <ac:spMk id="54" creationId="{C5EB6110-FBC0-E663-26A3-21E9DCF17B3D}"/>
          </ac:spMkLst>
        </pc:spChg>
        <pc:picChg chg="add mod">
          <ac:chgData name="Maarten Marsman" userId="90746270-d662-4e67-8cb8-dda2e7e1873d" providerId="ADAL" clId="{F374F6A8-C1A6-4844-BF74-04B551745AA3}" dt="2024-10-14T12:54:38.889" v="943" actId="1076"/>
          <ac:picMkLst>
            <pc:docMk/>
            <pc:sldMk cId="3584626385" sldId="283"/>
            <ac:picMk id="3" creationId="{CFECDFC8-8AA2-9D2E-21A7-8382221865CD}"/>
          </ac:picMkLst>
        </pc:picChg>
        <pc:picChg chg="del">
          <ac:chgData name="Maarten Marsman" userId="90746270-d662-4e67-8cb8-dda2e7e1873d" providerId="ADAL" clId="{F374F6A8-C1A6-4844-BF74-04B551745AA3}" dt="2024-10-14T12:28:59.795" v="568" actId="478"/>
          <ac:picMkLst>
            <pc:docMk/>
            <pc:sldMk cId="3584626385" sldId="283"/>
            <ac:picMk id="53" creationId="{601AC5B4-7DE4-77BC-C983-57909078D838}"/>
          </ac:picMkLst>
        </pc:picChg>
        <pc:cxnChg chg="add mod">
          <ac:chgData name="Maarten Marsman" userId="90746270-d662-4e67-8cb8-dda2e7e1873d" providerId="ADAL" clId="{F374F6A8-C1A6-4844-BF74-04B551745AA3}" dt="2024-10-14T08:15:01.608" v="177" actId="1036"/>
          <ac:cxnSpMkLst>
            <pc:docMk/>
            <pc:sldMk cId="3584626385" sldId="283"/>
            <ac:cxnSpMk id="4" creationId="{2DD73DBE-2CC0-D3C6-A41F-DED032D3C5F8}"/>
          </ac:cxnSpMkLst>
        </pc:cxnChg>
        <pc:cxnChg chg="del">
          <ac:chgData name="Maarten Marsman" userId="90746270-d662-4e67-8cb8-dda2e7e1873d" providerId="ADAL" clId="{F374F6A8-C1A6-4844-BF74-04B551745AA3}" dt="2024-10-14T08:14:38.880" v="161" actId="478"/>
          <ac:cxnSpMkLst>
            <pc:docMk/>
            <pc:sldMk cId="3584626385" sldId="283"/>
            <ac:cxnSpMk id="32" creationId="{40871B6F-09FF-EF03-B26C-DE768C5E0402}"/>
          </ac:cxnSpMkLst>
        </pc:cxnChg>
      </pc:sldChg>
      <pc:sldChg chg="modSp mod">
        <pc:chgData name="Maarten Marsman" userId="90746270-d662-4e67-8cb8-dda2e7e1873d" providerId="ADAL" clId="{F374F6A8-C1A6-4844-BF74-04B551745AA3}" dt="2024-10-14T08:12:35.285" v="137" actId="20577"/>
        <pc:sldMkLst>
          <pc:docMk/>
          <pc:sldMk cId="1273181633" sldId="312"/>
        </pc:sldMkLst>
        <pc:spChg chg="mod">
          <ac:chgData name="Maarten Marsman" userId="90746270-d662-4e67-8cb8-dda2e7e1873d" providerId="ADAL" clId="{F374F6A8-C1A6-4844-BF74-04B551745AA3}" dt="2024-10-14T08:12:35.285" v="137" actId="20577"/>
          <ac:spMkLst>
            <pc:docMk/>
            <pc:sldMk cId="1273181633" sldId="312"/>
            <ac:spMk id="14" creationId="{5CFED837-EE43-AA77-48AD-7053E33F4E66}"/>
          </ac:spMkLst>
        </pc:spChg>
      </pc:sldChg>
      <pc:sldChg chg="modSp mod">
        <pc:chgData name="Maarten Marsman" userId="90746270-d662-4e67-8cb8-dda2e7e1873d" providerId="ADAL" clId="{F374F6A8-C1A6-4844-BF74-04B551745AA3}" dt="2024-10-14T08:12:13.437" v="121" actId="20577"/>
        <pc:sldMkLst>
          <pc:docMk/>
          <pc:sldMk cId="1131232699" sldId="346"/>
        </pc:sldMkLst>
        <pc:spChg chg="mod">
          <ac:chgData name="Maarten Marsman" userId="90746270-d662-4e67-8cb8-dda2e7e1873d" providerId="ADAL" clId="{F374F6A8-C1A6-4844-BF74-04B551745AA3}" dt="2024-10-14T08:11:33.393" v="56" actId="20577"/>
          <ac:spMkLst>
            <pc:docMk/>
            <pc:sldMk cId="1131232699" sldId="346"/>
            <ac:spMk id="4" creationId="{1C81050D-F144-F968-44D6-D886102912CD}"/>
          </ac:spMkLst>
        </pc:spChg>
        <pc:spChg chg="mod">
          <ac:chgData name="Maarten Marsman" userId="90746270-d662-4e67-8cb8-dda2e7e1873d" providerId="ADAL" clId="{F374F6A8-C1A6-4844-BF74-04B551745AA3}" dt="2024-10-14T08:12:13.437" v="121" actId="20577"/>
          <ac:spMkLst>
            <pc:docMk/>
            <pc:sldMk cId="1131232699" sldId="346"/>
            <ac:spMk id="6" creationId="{A127B32E-17D6-495D-2F9B-41D316BDE8CA}"/>
          </ac:spMkLst>
        </pc:spChg>
      </pc:sldChg>
      <pc:sldChg chg="modSp mod">
        <pc:chgData name="Maarten Marsman" userId="90746270-d662-4e67-8cb8-dda2e7e1873d" providerId="ADAL" clId="{F374F6A8-C1A6-4844-BF74-04B551745AA3}" dt="2024-10-14T08:15:57.045" v="191" actId="20577"/>
        <pc:sldMkLst>
          <pc:docMk/>
          <pc:sldMk cId="2649722990" sldId="363"/>
        </pc:sldMkLst>
        <pc:spChg chg="mod">
          <ac:chgData name="Maarten Marsman" userId="90746270-d662-4e67-8cb8-dda2e7e1873d" providerId="ADAL" clId="{F374F6A8-C1A6-4844-BF74-04B551745AA3}" dt="2024-10-14T08:15:57.045" v="191" actId="20577"/>
          <ac:spMkLst>
            <pc:docMk/>
            <pc:sldMk cId="2649722990" sldId="363"/>
            <ac:spMk id="2" creationId="{71BB32B2-126F-7C4B-A898-41D7B10432F0}"/>
          </ac:spMkLst>
        </pc:spChg>
      </pc:sldChg>
      <pc:sldChg chg="del">
        <pc:chgData name="Maarten Marsman" userId="90746270-d662-4e67-8cb8-dda2e7e1873d" providerId="ADAL" clId="{F374F6A8-C1A6-4844-BF74-04B551745AA3}" dt="2024-10-14T12:42:55.913" v="868" actId="2696"/>
        <pc:sldMkLst>
          <pc:docMk/>
          <pc:sldMk cId="965087838" sldId="364"/>
        </pc:sldMkLst>
      </pc:sldChg>
      <pc:sldChg chg="del">
        <pc:chgData name="Maarten Marsman" userId="90746270-d662-4e67-8cb8-dda2e7e1873d" providerId="ADAL" clId="{F374F6A8-C1A6-4844-BF74-04B551745AA3}" dt="2024-10-14T12:42:56.552" v="869" actId="2696"/>
        <pc:sldMkLst>
          <pc:docMk/>
          <pc:sldMk cId="2584649042" sldId="365"/>
        </pc:sldMkLst>
      </pc:sldChg>
      <pc:sldChg chg="del">
        <pc:chgData name="Maarten Marsman" userId="90746270-d662-4e67-8cb8-dda2e7e1873d" providerId="ADAL" clId="{F374F6A8-C1A6-4844-BF74-04B551745AA3}" dt="2024-10-14T12:42:57.514" v="870" actId="2696"/>
        <pc:sldMkLst>
          <pc:docMk/>
          <pc:sldMk cId="3089651979" sldId="366"/>
        </pc:sldMkLst>
      </pc:sldChg>
      <pc:sldChg chg="del">
        <pc:chgData name="Maarten Marsman" userId="90746270-d662-4e67-8cb8-dda2e7e1873d" providerId="ADAL" clId="{F374F6A8-C1A6-4844-BF74-04B551745AA3}" dt="2024-10-14T12:42:59.204" v="871" actId="2696"/>
        <pc:sldMkLst>
          <pc:docMk/>
          <pc:sldMk cId="2514247176" sldId="367"/>
        </pc:sldMkLst>
      </pc:sldChg>
      <pc:sldChg chg="modSp mod">
        <pc:chgData name="Maarten Marsman" userId="90746270-d662-4e67-8cb8-dda2e7e1873d" providerId="ADAL" clId="{F374F6A8-C1A6-4844-BF74-04B551745AA3}" dt="2024-10-14T08:12:43.867" v="151" actId="20577"/>
        <pc:sldMkLst>
          <pc:docMk/>
          <pc:sldMk cId="3241801107" sldId="660"/>
        </pc:sldMkLst>
        <pc:spChg chg="mod">
          <ac:chgData name="Maarten Marsman" userId="90746270-d662-4e67-8cb8-dda2e7e1873d" providerId="ADAL" clId="{F374F6A8-C1A6-4844-BF74-04B551745AA3}" dt="2024-10-14T08:12:43.867" v="151" actId="20577"/>
          <ac:spMkLst>
            <pc:docMk/>
            <pc:sldMk cId="3241801107" sldId="660"/>
            <ac:spMk id="14" creationId="{1C551667-3A3F-AF9C-903B-B7452A15A57F}"/>
          </ac:spMkLst>
        </pc:spChg>
      </pc:sldChg>
      <pc:sldChg chg="modSp mod">
        <pc:chgData name="Maarten Marsman" userId="90746270-d662-4e67-8cb8-dda2e7e1873d" providerId="ADAL" clId="{F374F6A8-C1A6-4844-BF74-04B551745AA3}" dt="2024-10-14T08:12:31.051" v="130" actId="20577"/>
        <pc:sldMkLst>
          <pc:docMk/>
          <pc:sldMk cId="2673408398" sldId="661"/>
        </pc:sldMkLst>
        <pc:spChg chg="mod">
          <ac:chgData name="Maarten Marsman" userId="90746270-d662-4e67-8cb8-dda2e7e1873d" providerId="ADAL" clId="{F374F6A8-C1A6-4844-BF74-04B551745AA3}" dt="2024-10-14T08:12:31.051" v="130" actId="20577"/>
          <ac:spMkLst>
            <pc:docMk/>
            <pc:sldMk cId="2673408398" sldId="661"/>
            <ac:spMk id="14" creationId="{E6CC07BD-6B36-BCC9-B081-0E3C82F5DD32}"/>
          </ac:spMkLst>
        </pc:spChg>
      </pc:sldChg>
      <pc:sldChg chg="modSp mod">
        <pc:chgData name="Maarten Marsman" userId="90746270-d662-4e67-8cb8-dda2e7e1873d" providerId="ADAL" clId="{F374F6A8-C1A6-4844-BF74-04B551745AA3}" dt="2024-10-14T08:12:39.042" v="144" actId="20577"/>
        <pc:sldMkLst>
          <pc:docMk/>
          <pc:sldMk cId="1646790566" sldId="662"/>
        </pc:sldMkLst>
        <pc:spChg chg="mod">
          <ac:chgData name="Maarten Marsman" userId="90746270-d662-4e67-8cb8-dda2e7e1873d" providerId="ADAL" clId="{F374F6A8-C1A6-4844-BF74-04B551745AA3}" dt="2024-10-14T08:12:39.042" v="144" actId="20577"/>
          <ac:spMkLst>
            <pc:docMk/>
            <pc:sldMk cId="1646790566" sldId="662"/>
            <ac:spMk id="14" creationId="{0CF761B2-B73D-79D7-A411-78452DF9C17E}"/>
          </ac:spMkLst>
        </pc:spChg>
      </pc:sldChg>
      <pc:sldChg chg="addSp delSp modSp del mod">
        <pc:chgData name="Maarten Marsman" userId="90746270-d662-4e67-8cb8-dda2e7e1873d" providerId="ADAL" clId="{F374F6A8-C1A6-4844-BF74-04B551745AA3}" dt="2024-10-14T08:22:35.478" v="304" actId="2696"/>
        <pc:sldMkLst>
          <pc:docMk/>
          <pc:sldMk cId="1022096334" sldId="664"/>
        </pc:sldMkLst>
        <pc:grpChg chg="mod">
          <ac:chgData name="Maarten Marsman" userId="90746270-d662-4e67-8cb8-dda2e7e1873d" providerId="ADAL" clId="{F374F6A8-C1A6-4844-BF74-04B551745AA3}" dt="2024-10-14T08:16:39.257" v="216" actId="1076"/>
          <ac:grpSpMkLst>
            <pc:docMk/>
            <pc:sldMk cId="1022096334" sldId="664"/>
            <ac:grpSpMk id="24" creationId="{DFDF806E-C6BA-46A0-4952-C866591FEDF5}"/>
          </ac:grpSpMkLst>
        </pc:grpChg>
        <pc:grpChg chg="mod">
          <ac:chgData name="Maarten Marsman" userId="90746270-d662-4e67-8cb8-dda2e7e1873d" providerId="ADAL" clId="{F374F6A8-C1A6-4844-BF74-04B551745AA3}" dt="2024-10-14T08:16:28.148" v="214" actId="1076"/>
          <ac:grpSpMkLst>
            <pc:docMk/>
            <pc:sldMk cId="1022096334" sldId="664"/>
            <ac:grpSpMk id="29" creationId="{CCDB8FBE-E5BA-C649-CFE1-BB7899BC6C91}"/>
          </ac:grpSpMkLst>
        </pc:grpChg>
        <pc:picChg chg="add mod">
          <ac:chgData name="Maarten Marsman" userId="90746270-d662-4e67-8cb8-dda2e7e1873d" providerId="ADAL" clId="{F374F6A8-C1A6-4844-BF74-04B551745AA3}" dt="2024-10-14T08:19:02.091" v="224" actId="1076"/>
          <ac:picMkLst>
            <pc:docMk/>
            <pc:sldMk cId="1022096334" sldId="664"/>
            <ac:picMk id="3" creationId="{2D71D16C-CCAC-E5DF-82F2-5FE3B98C19CD}"/>
          </ac:picMkLst>
        </pc:picChg>
        <pc:picChg chg="del mod modCrop">
          <ac:chgData name="Maarten Marsman" userId="90746270-d662-4e67-8cb8-dda2e7e1873d" providerId="ADAL" clId="{F374F6A8-C1A6-4844-BF74-04B551745AA3}" dt="2024-10-14T08:18:48.441" v="219" actId="478"/>
          <ac:picMkLst>
            <pc:docMk/>
            <pc:sldMk cId="1022096334" sldId="664"/>
            <ac:picMk id="27" creationId="{AF3000E5-EB83-A6D8-4B89-2CB674697CE4}"/>
          </ac:picMkLst>
        </pc:picChg>
      </pc:sldChg>
      <pc:sldChg chg="modSp mod">
        <pc:chgData name="Maarten Marsman" userId="90746270-d662-4e67-8cb8-dda2e7e1873d" providerId="ADAL" clId="{F374F6A8-C1A6-4844-BF74-04B551745AA3}" dt="2024-10-14T08:16:01.927" v="200" actId="20577"/>
        <pc:sldMkLst>
          <pc:docMk/>
          <pc:sldMk cId="829060132" sldId="665"/>
        </pc:sldMkLst>
        <pc:spChg chg="mod">
          <ac:chgData name="Maarten Marsman" userId="90746270-d662-4e67-8cb8-dda2e7e1873d" providerId="ADAL" clId="{F374F6A8-C1A6-4844-BF74-04B551745AA3}" dt="2024-10-14T08:16:01.927" v="200" actId="20577"/>
          <ac:spMkLst>
            <pc:docMk/>
            <pc:sldMk cId="829060132" sldId="665"/>
            <ac:spMk id="2" creationId="{B7FB7B3E-F153-36E2-D64F-C3096F3F7579}"/>
          </ac:spMkLst>
        </pc:spChg>
      </pc:sldChg>
      <pc:sldChg chg="modSp mod">
        <pc:chgData name="Maarten Marsman" userId="90746270-d662-4e67-8cb8-dda2e7e1873d" providerId="ADAL" clId="{F374F6A8-C1A6-4844-BF74-04B551745AA3}" dt="2024-10-14T08:25:19.959" v="343" actId="20577"/>
        <pc:sldMkLst>
          <pc:docMk/>
          <pc:sldMk cId="1991515401" sldId="666"/>
        </pc:sldMkLst>
        <pc:spChg chg="mod">
          <ac:chgData name="Maarten Marsman" userId="90746270-d662-4e67-8cb8-dda2e7e1873d" providerId="ADAL" clId="{F374F6A8-C1A6-4844-BF74-04B551745AA3}" dt="2024-10-14T08:25:19.959" v="343" actId="20577"/>
          <ac:spMkLst>
            <pc:docMk/>
            <pc:sldMk cId="1991515401" sldId="666"/>
            <ac:spMk id="2" creationId="{E3C7E996-4FC7-78FB-1E85-51C82D4CB0B2}"/>
          </ac:spMkLst>
        </pc:spChg>
        <pc:spChg chg="mod">
          <ac:chgData name="Maarten Marsman" userId="90746270-d662-4e67-8cb8-dda2e7e1873d" providerId="ADAL" clId="{F374F6A8-C1A6-4844-BF74-04B551745AA3}" dt="2024-10-14T08:16:07.171" v="209" actId="20577"/>
          <ac:spMkLst>
            <pc:docMk/>
            <pc:sldMk cId="1991515401" sldId="666"/>
            <ac:spMk id="30" creationId="{2813AAD0-F36E-9ABF-3166-C34EA436FC3C}"/>
          </ac:spMkLst>
        </pc:spChg>
      </pc:sldChg>
      <pc:sldChg chg="add del">
        <pc:chgData name="Maarten Marsman" userId="90746270-d662-4e67-8cb8-dda2e7e1873d" providerId="ADAL" clId="{F374F6A8-C1A6-4844-BF74-04B551745AA3}" dt="2024-10-14T08:19:51.261" v="228" actId="2696"/>
        <pc:sldMkLst>
          <pc:docMk/>
          <pc:sldMk cId="2877885043" sldId="668"/>
        </pc:sldMkLst>
      </pc:sldChg>
      <pc:sldChg chg="delSp modSp mod">
        <pc:chgData name="Maarten Marsman" userId="90746270-d662-4e67-8cb8-dda2e7e1873d" providerId="ADAL" clId="{F374F6A8-C1A6-4844-BF74-04B551745AA3}" dt="2024-10-14T12:30:59.903" v="592" actId="20577"/>
        <pc:sldMkLst>
          <pc:docMk/>
          <pc:sldMk cId="2368753396" sldId="669"/>
        </pc:sldMkLst>
        <pc:spChg chg="mod">
          <ac:chgData name="Maarten Marsman" userId="90746270-d662-4e67-8cb8-dda2e7e1873d" providerId="ADAL" clId="{F374F6A8-C1A6-4844-BF74-04B551745AA3}" dt="2024-10-14T12:26:41.967" v="436" actId="14100"/>
          <ac:spMkLst>
            <pc:docMk/>
            <pc:sldMk cId="2368753396" sldId="669"/>
            <ac:spMk id="2" creationId="{02FFB435-EFFE-728B-3710-8C8D41988513}"/>
          </ac:spMkLst>
        </pc:spChg>
        <pc:spChg chg="mod">
          <ac:chgData name="Maarten Marsman" userId="90746270-d662-4e67-8cb8-dda2e7e1873d" providerId="ADAL" clId="{F374F6A8-C1A6-4844-BF74-04B551745AA3}" dt="2024-10-14T12:30:59.903" v="592" actId="20577"/>
          <ac:spMkLst>
            <pc:docMk/>
            <pc:sldMk cId="2368753396" sldId="669"/>
            <ac:spMk id="12" creationId="{92394334-0593-410F-160A-AC033E153BF1}"/>
          </ac:spMkLst>
        </pc:spChg>
        <pc:spChg chg="del">
          <ac:chgData name="Maarten Marsman" userId="90746270-d662-4e67-8cb8-dda2e7e1873d" providerId="ADAL" clId="{F374F6A8-C1A6-4844-BF74-04B551745AA3}" dt="2024-10-14T12:26:58.634" v="439" actId="478"/>
          <ac:spMkLst>
            <pc:docMk/>
            <pc:sldMk cId="2368753396" sldId="669"/>
            <ac:spMk id="14" creationId="{D61B20F1-F544-6EDC-0AAF-2954F2CA414E}"/>
          </ac:spMkLst>
        </pc:spChg>
        <pc:spChg chg="del">
          <ac:chgData name="Maarten Marsman" userId="90746270-d662-4e67-8cb8-dda2e7e1873d" providerId="ADAL" clId="{F374F6A8-C1A6-4844-BF74-04B551745AA3}" dt="2024-10-14T12:26:58.634" v="439" actId="478"/>
          <ac:spMkLst>
            <pc:docMk/>
            <pc:sldMk cId="2368753396" sldId="669"/>
            <ac:spMk id="17" creationId="{AD4CFAD6-E5F0-1A12-A29D-37B15199F863}"/>
          </ac:spMkLst>
        </pc:spChg>
        <pc:spChg chg="del">
          <ac:chgData name="Maarten Marsman" userId="90746270-d662-4e67-8cb8-dda2e7e1873d" providerId="ADAL" clId="{F374F6A8-C1A6-4844-BF74-04B551745AA3}" dt="2024-10-14T12:26:56.797" v="438" actId="478"/>
          <ac:spMkLst>
            <pc:docMk/>
            <pc:sldMk cId="2368753396" sldId="669"/>
            <ac:spMk id="22" creationId="{A9A7F40B-7667-8C10-88F8-ABD5AE01D312}"/>
          </ac:spMkLst>
        </pc:spChg>
        <pc:spChg chg="del">
          <ac:chgData name="Maarten Marsman" userId="90746270-d662-4e67-8cb8-dda2e7e1873d" providerId="ADAL" clId="{F374F6A8-C1A6-4844-BF74-04B551745AA3}" dt="2024-10-14T12:26:58.634" v="439" actId="478"/>
          <ac:spMkLst>
            <pc:docMk/>
            <pc:sldMk cId="2368753396" sldId="669"/>
            <ac:spMk id="23" creationId="{D3D255F0-78AC-11E6-9B76-873A9B18B2BF}"/>
          </ac:spMkLst>
        </pc:spChg>
        <pc:spChg chg="del">
          <ac:chgData name="Maarten Marsman" userId="90746270-d662-4e67-8cb8-dda2e7e1873d" providerId="ADAL" clId="{F374F6A8-C1A6-4844-BF74-04B551745AA3}" dt="2024-10-14T12:26:58.634" v="439" actId="478"/>
          <ac:spMkLst>
            <pc:docMk/>
            <pc:sldMk cId="2368753396" sldId="669"/>
            <ac:spMk id="25" creationId="{46623656-0472-5DA5-7A53-6DA88975A71B}"/>
          </ac:spMkLst>
        </pc:spChg>
        <pc:spChg chg="del">
          <ac:chgData name="Maarten Marsman" userId="90746270-d662-4e67-8cb8-dda2e7e1873d" providerId="ADAL" clId="{F374F6A8-C1A6-4844-BF74-04B551745AA3}" dt="2024-10-14T12:26:58.634" v="439" actId="478"/>
          <ac:spMkLst>
            <pc:docMk/>
            <pc:sldMk cId="2368753396" sldId="669"/>
            <ac:spMk id="26" creationId="{95A9B105-56DA-536F-CE72-481FAFAC005D}"/>
          </ac:spMkLst>
        </pc:spChg>
        <pc:spChg chg="del">
          <ac:chgData name="Maarten Marsman" userId="90746270-d662-4e67-8cb8-dda2e7e1873d" providerId="ADAL" clId="{F374F6A8-C1A6-4844-BF74-04B551745AA3}" dt="2024-10-14T12:26:58.634" v="439" actId="478"/>
          <ac:spMkLst>
            <pc:docMk/>
            <pc:sldMk cId="2368753396" sldId="669"/>
            <ac:spMk id="33" creationId="{1406F8F0-2C64-0920-3E86-C8B6E4D80436}"/>
          </ac:spMkLst>
        </pc:spChg>
        <pc:grpChg chg="del">
          <ac:chgData name="Maarten Marsman" userId="90746270-d662-4e67-8cb8-dda2e7e1873d" providerId="ADAL" clId="{F374F6A8-C1A6-4844-BF74-04B551745AA3}" dt="2024-10-14T12:26:55.755" v="437" actId="478"/>
          <ac:grpSpMkLst>
            <pc:docMk/>
            <pc:sldMk cId="2368753396" sldId="669"/>
            <ac:grpSpMk id="4" creationId="{020D6488-E411-2BE4-F8B0-3CF517F30C52}"/>
          </ac:grpSpMkLst>
        </pc:grp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18" creationId="{F535CE37-B870-6515-B535-9C23157709DC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19" creationId="{4C97C486-E32E-A9DF-07D2-7094C3BFAB76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20" creationId="{DB46D62E-091F-C068-8796-299610EBE7D3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21" creationId="{427297ED-FC97-E5F7-041B-9AFA513A5550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28" creationId="{2024AC9A-3474-C03F-8954-52DF40833866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30" creationId="{390B0974-E0A8-C513-F61D-CF88313936E0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31" creationId="{043A562A-EA5C-9419-7E92-AE6D7B4B97D0}"/>
          </ac:cxnSpMkLst>
        </pc:cxnChg>
        <pc:cxnChg chg="del">
          <ac:chgData name="Maarten Marsman" userId="90746270-d662-4e67-8cb8-dda2e7e1873d" providerId="ADAL" clId="{F374F6A8-C1A6-4844-BF74-04B551745AA3}" dt="2024-10-14T12:26:58.634" v="439" actId="478"/>
          <ac:cxnSpMkLst>
            <pc:docMk/>
            <pc:sldMk cId="2368753396" sldId="669"/>
            <ac:cxnSpMk id="32" creationId="{F8E44DCB-153B-4EE3-2FC3-8A73BDA9A8CA}"/>
          </ac:cxnSpMkLst>
        </pc:cxnChg>
      </pc:sldChg>
      <pc:sldChg chg="modSp mod">
        <pc:chgData name="Maarten Marsman" userId="90746270-d662-4e67-8cb8-dda2e7e1873d" providerId="ADAL" clId="{F374F6A8-C1A6-4844-BF74-04B551745AA3}" dt="2024-10-14T08:12:49.143" v="158" actId="20577"/>
        <pc:sldMkLst>
          <pc:docMk/>
          <pc:sldMk cId="1687250304" sldId="670"/>
        </pc:sldMkLst>
        <pc:spChg chg="mod">
          <ac:chgData name="Maarten Marsman" userId="90746270-d662-4e67-8cb8-dda2e7e1873d" providerId="ADAL" clId="{F374F6A8-C1A6-4844-BF74-04B551745AA3}" dt="2024-10-14T08:12:49.143" v="158" actId="20577"/>
          <ac:spMkLst>
            <pc:docMk/>
            <pc:sldMk cId="1687250304" sldId="670"/>
            <ac:spMk id="14" creationId="{E7CD28D8-803D-661D-881A-62C52A6A69AE}"/>
          </ac:spMkLst>
        </pc:spChg>
      </pc:sldChg>
      <pc:sldChg chg="del">
        <pc:chgData name="Maarten Marsman" userId="90746270-d662-4e67-8cb8-dda2e7e1873d" providerId="ADAL" clId="{F374F6A8-C1A6-4844-BF74-04B551745AA3}" dt="2024-10-14T08:25:50.300" v="346" actId="2696"/>
        <pc:sldMkLst>
          <pc:docMk/>
          <pc:sldMk cId="2373368205" sldId="671"/>
        </pc:sldMkLst>
      </pc:sldChg>
      <pc:sldChg chg="del">
        <pc:chgData name="Maarten Marsman" userId="90746270-d662-4e67-8cb8-dda2e7e1873d" providerId="ADAL" clId="{F374F6A8-C1A6-4844-BF74-04B551745AA3}" dt="2024-10-14T12:42:52.718" v="863" actId="2696"/>
        <pc:sldMkLst>
          <pc:docMk/>
          <pc:sldMk cId="47845585" sldId="672"/>
        </pc:sldMkLst>
      </pc:sldChg>
      <pc:sldChg chg="del">
        <pc:chgData name="Maarten Marsman" userId="90746270-d662-4e67-8cb8-dda2e7e1873d" providerId="ADAL" clId="{F374F6A8-C1A6-4844-BF74-04B551745AA3}" dt="2024-10-14T12:42:53.128" v="864" actId="2696"/>
        <pc:sldMkLst>
          <pc:docMk/>
          <pc:sldMk cId="2072353323" sldId="673"/>
        </pc:sldMkLst>
      </pc:sldChg>
      <pc:sldChg chg="del">
        <pc:chgData name="Maarten Marsman" userId="90746270-d662-4e67-8cb8-dda2e7e1873d" providerId="ADAL" clId="{F374F6A8-C1A6-4844-BF74-04B551745AA3}" dt="2024-10-14T12:42:53.537" v="865" actId="2696"/>
        <pc:sldMkLst>
          <pc:docMk/>
          <pc:sldMk cId="1084149535" sldId="674"/>
        </pc:sldMkLst>
      </pc:sldChg>
      <pc:sldChg chg="del">
        <pc:chgData name="Maarten Marsman" userId="90746270-d662-4e67-8cb8-dda2e7e1873d" providerId="ADAL" clId="{F374F6A8-C1A6-4844-BF74-04B551745AA3}" dt="2024-10-14T12:42:53.945" v="866" actId="2696"/>
        <pc:sldMkLst>
          <pc:docMk/>
          <pc:sldMk cId="2201006832" sldId="675"/>
        </pc:sldMkLst>
      </pc:sldChg>
      <pc:sldChg chg="del">
        <pc:chgData name="Maarten Marsman" userId="90746270-d662-4e67-8cb8-dda2e7e1873d" providerId="ADAL" clId="{F374F6A8-C1A6-4844-BF74-04B551745AA3}" dt="2024-10-14T12:42:55.219" v="867" actId="2696"/>
        <pc:sldMkLst>
          <pc:docMk/>
          <pc:sldMk cId="2030911716" sldId="676"/>
        </pc:sldMkLst>
      </pc:sldChg>
      <pc:sldChg chg="modSp mod">
        <pc:chgData name="Maarten Marsman" userId="90746270-d662-4e67-8cb8-dda2e7e1873d" providerId="ADAL" clId="{F374F6A8-C1A6-4844-BF74-04B551745AA3}" dt="2024-10-14T13:07:38.540" v="1109" actId="20577"/>
        <pc:sldMkLst>
          <pc:docMk/>
          <pc:sldMk cId="2547470193" sldId="678"/>
        </pc:sldMkLst>
        <pc:spChg chg="mod">
          <ac:chgData name="Maarten Marsman" userId="90746270-d662-4e67-8cb8-dda2e7e1873d" providerId="ADAL" clId="{F374F6A8-C1A6-4844-BF74-04B551745AA3}" dt="2024-10-14T13:07:38.540" v="1109" actId="20577"/>
          <ac:spMkLst>
            <pc:docMk/>
            <pc:sldMk cId="2547470193" sldId="678"/>
            <ac:spMk id="3" creationId="{69C2A41C-B914-F20C-40ED-3A209FFDE9F5}"/>
          </ac:spMkLst>
        </pc:spChg>
      </pc:sldChg>
      <pc:sldChg chg="del">
        <pc:chgData name="Maarten Marsman" userId="90746270-d662-4e67-8cb8-dda2e7e1873d" providerId="ADAL" clId="{F374F6A8-C1A6-4844-BF74-04B551745AA3}" dt="2024-10-14T08:27:57.344" v="362" actId="2696"/>
        <pc:sldMkLst>
          <pc:docMk/>
          <pc:sldMk cId="3143697192" sldId="679"/>
        </pc:sldMkLst>
      </pc:sldChg>
      <pc:sldChg chg="addSp delSp modSp del mod">
        <pc:chgData name="Maarten Marsman" userId="90746270-d662-4e67-8cb8-dda2e7e1873d" providerId="ADAL" clId="{F374F6A8-C1A6-4844-BF74-04B551745AA3}" dt="2024-10-14T12:55:26.077" v="970" actId="2696"/>
        <pc:sldMkLst>
          <pc:docMk/>
          <pc:sldMk cId="418131119" sldId="680"/>
        </pc:sldMkLst>
        <pc:spChg chg="del">
          <ac:chgData name="Maarten Marsman" userId="90746270-d662-4e67-8cb8-dda2e7e1873d" providerId="ADAL" clId="{F374F6A8-C1A6-4844-BF74-04B551745AA3}" dt="2024-10-14T08:15:28.295" v="180" actId="478"/>
          <ac:spMkLst>
            <pc:docMk/>
            <pc:sldMk cId="418131119" sldId="680"/>
            <ac:spMk id="2" creationId="{3C4796F6-96BA-4FA5-65CA-2B6C1B890E62}"/>
          </ac:spMkLst>
        </pc:spChg>
        <pc:spChg chg="add del mod">
          <ac:chgData name="Maarten Marsman" userId="90746270-d662-4e67-8cb8-dda2e7e1873d" providerId="ADAL" clId="{F374F6A8-C1A6-4844-BF74-04B551745AA3}" dt="2024-10-14T08:15:24.955" v="179" actId="478"/>
          <ac:spMkLst>
            <pc:docMk/>
            <pc:sldMk cId="418131119" sldId="680"/>
            <ac:spMk id="4" creationId="{CD643264-851F-03A2-D560-BCD4A281A326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6" creationId="{E7C29565-1339-1F7F-7130-5EE914C76050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7" creationId="{85E5ED1E-8BE6-A774-AAF6-78BDA6AB0BA8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8" creationId="{AE67BA96-8BDE-401C-A95C-A01A83204163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9" creationId="{BB7AD2CF-C510-C20B-CDFC-93FC4453BB2D}"/>
          </ac:spMkLst>
        </pc:spChg>
        <pc:spChg chg="add del mod">
          <ac:chgData name="Maarten Marsman" userId="90746270-d662-4e67-8cb8-dda2e7e1873d" providerId="ADAL" clId="{F374F6A8-C1A6-4844-BF74-04B551745AA3}" dt="2024-10-14T08:15:24.955" v="179" actId="478"/>
          <ac:spMkLst>
            <pc:docMk/>
            <pc:sldMk cId="418131119" sldId="680"/>
            <ac:spMk id="14" creationId="{67A59911-58EE-618A-64B5-A045233F1401}"/>
          </ac:spMkLst>
        </pc:spChg>
        <pc:spChg chg="del">
          <ac:chgData name="Maarten Marsman" userId="90746270-d662-4e67-8cb8-dda2e7e1873d" providerId="ADAL" clId="{F374F6A8-C1A6-4844-BF74-04B551745AA3}" dt="2024-10-14T08:15:28.295" v="180" actId="478"/>
          <ac:spMkLst>
            <pc:docMk/>
            <pc:sldMk cId="418131119" sldId="680"/>
            <ac:spMk id="23" creationId="{4ABFF0BF-AA4F-388C-AF64-81B42BA286C9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37" creationId="{D3FA5D55-03AC-B188-135A-FF9522FAE116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38" creationId="{17B67918-06F7-200B-45A7-7196AA4E76DF}"/>
          </ac:spMkLst>
        </pc:spChg>
        <pc:spChg chg="mod">
          <ac:chgData name="Maarten Marsman" userId="90746270-d662-4e67-8cb8-dda2e7e1873d" providerId="ADAL" clId="{F374F6A8-C1A6-4844-BF74-04B551745AA3}" dt="2024-10-14T08:15:22.941" v="178"/>
          <ac:spMkLst>
            <pc:docMk/>
            <pc:sldMk cId="418131119" sldId="680"/>
            <ac:spMk id="39" creationId="{BB9AB5D0-AE40-C934-BAF2-9BCDCA38CA15}"/>
          </ac:spMkLst>
        </pc:spChg>
        <pc:spChg chg="add del mod">
          <ac:chgData name="Maarten Marsman" userId="90746270-d662-4e67-8cb8-dda2e7e1873d" providerId="ADAL" clId="{F374F6A8-C1A6-4844-BF74-04B551745AA3}" dt="2024-10-14T08:15:31.052" v="182" actId="478"/>
          <ac:spMkLst>
            <pc:docMk/>
            <pc:sldMk cId="418131119" sldId="680"/>
            <ac:spMk id="42" creationId="{D3467C1A-9DCB-A7CC-D642-1CAB4E880CD8}"/>
          </ac:spMkLst>
        </pc:spChg>
        <pc:spChg chg="add 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44" creationId="{6EEEED66-FD34-7B4E-E301-2ED0C0A4E1DA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46" creationId="{90C571DC-417E-AEF5-AFA1-A59576072997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47" creationId="{D9463704-114A-9C0D-4B0A-D5F97D088A9F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48" creationId="{98052038-51DF-A70D-B60D-AE8274E6CB6C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49" creationId="{D3AE4553-CB04-5683-4D2A-CD31C9C543A6}"/>
          </ac:spMkLst>
        </pc:spChg>
        <pc:spChg chg="add 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55" creationId="{C6D8F0D0-053C-F2A3-630A-D357AEFE739A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62" creationId="{1A7256D1-331C-584D-4A50-DA40BCC65BF9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63" creationId="{1E5BC34B-B49F-5187-B9C6-687CAC59F144}"/>
          </ac:spMkLst>
        </pc:spChg>
        <pc:spChg chg="mod">
          <ac:chgData name="Maarten Marsman" userId="90746270-d662-4e67-8cb8-dda2e7e1873d" providerId="ADAL" clId="{F374F6A8-C1A6-4844-BF74-04B551745AA3}" dt="2024-10-14T08:15:29.654" v="181"/>
          <ac:spMkLst>
            <pc:docMk/>
            <pc:sldMk cId="418131119" sldId="680"/>
            <ac:spMk id="64" creationId="{3DDB6D45-99B4-1C92-4401-5DB30F0A5486}"/>
          </ac:spMkLst>
        </pc:spChg>
        <pc:grpChg chg="add del mod">
          <ac:chgData name="Maarten Marsman" userId="90746270-d662-4e67-8cb8-dda2e7e1873d" providerId="ADAL" clId="{F374F6A8-C1A6-4844-BF74-04B551745AA3}" dt="2024-10-14T08:15:24.955" v="179" actId="478"/>
          <ac:grpSpMkLst>
            <pc:docMk/>
            <pc:sldMk cId="418131119" sldId="680"/>
            <ac:grpSpMk id="5" creationId="{198EC38B-4630-CF0D-CD64-EA1F2044895A}"/>
          </ac:grpSpMkLst>
        </pc:grpChg>
        <pc:grpChg chg="del">
          <ac:chgData name="Maarten Marsman" userId="90746270-d662-4e67-8cb8-dda2e7e1873d" providerId="ADAL" clId="{F374F6A8-C1A6-4844-BF74-04B551745AA3}" dt="2024-10-14T08:15:28.295" v="180" actId="478"/>
          <ac:grpSpMkLst>
            <pc:docMk/>
            <pc:sldMk cId="418131119" sldId="680"/>
            <ac:grpSpMk id="10" creationId="{AB2FF80C-C4FE-C691-47D5-CD15F668A0BE}"/>
          </ac:grpSpMkLst>
        </pc:grpChg>
        <pc:grpChg chg="add del mod">
          <ac:chgData name="Maarten Marsman" userId="90746270-d662-4e67-8cb8-dda2e7e1873d" providerId="ADAL" clId="{F374F6A8-C1A6-4844-BF74-04B551745AA3}" dt="2024-10-14T08:15:24.955" v="179" actId="478"/>
          <ac:grpSpMkLst>
            <pc:docMk/>
            <pc:sldMk cId="418131119" sldId="680"/>
            <ac:grpSpMk id="17" creationId="{B607B96B-3D04-8DE7-6EC4-5E43FBE2675E}"/>
          </ac:grpSpMkLst>
        </pc:grpChg>
        <pc:grpChg chg="del">
          <ac:chgData name="Maarten Marsman" userId="90746270-d662-4e67-8cb8-dda2e7e1873d" providerId="ADAL" clId="{F374F6A8-C1A6-4844-BF74-04B551745AA3}" dt="2024-10-14T08:15:28.295" v="180" actId="478"/>
          <ac:grpSpMkLst>
            <pc:docMk/>
            <pc:sldMk cId="418131119" sldId="680"/>
            <ac:grpSpMk id="24" creationId="{17FE8288-A99E-2394-D681-693F8FB8D8E8}"/>
          </ac:grpSpMkLst>
        </pc:grpChg>
        <pc:grpChg chg="mod">
          <ac:chgData name="Maarten Marsman" userId="90746270-d662-4e67-8cb8-dda2e7e1873d" providerId="ADAL" clId="{F374F6A8-C1A6-4844-BF74-04B551745AA3}" dt="2024-10-14T08:15:22.941" v="178"/>
          <ac:grpSpMkLst>
            <pc:docMk/>
            <pc:sldMk cId="418131119" sldId="680"/>
            <ac:grpSpMk id="33" creationId="{6EA69491-F016-DD1B-CF0D-518F362F54E1}"/>
          </ac:grpSpMkLst>
        </pc:grpChg>
        <pc:grpChg chg="add mod">
          <ac:chgData name="Maarten Marsman" userId="90746270-d662-4e67-8cb8-dda2e7e1873d" providerId="ADAL" clId="{F374F6A8-C1A6-4844-BF74-04B551745AA3}" dt="2024-10-14T08:15:29.654" v="181"/>
          <ac:grpSpMkLst>
            <pc:docMk/>
            <pc:sldMk cId="418131119" sldId="680"/>
            <ac:grpSpMk id="45" creationId="{CD9063BD-F8D3-89FD-38BE-FA3C5B37B04A}"/>
          </ac:grpSpMkLst>
        </pc:grpChg>
        <pc:grpChg chg="add mod">
          <ac:chgData name="Maarten Marsman" userId="90746270-d662-4e67-8cb8-dda2e7e1873d" providerId="ADAL" clId="{F374F6A8-C1A6-4844-BF74-04B551745AA3}" dt="2024-10-14T08:15:29.654" v="181"/>
          <ac:grpSpMkLst>
            <pc:docMk/>
            <pc:sldMk cId="418131119" sldId="680"/>
            <ac:grpSpMk id="57" creationId="{D3CD8CBB-FCAB-35C8-CE6B-C41A5C1A9F12}"/>
          </ac:grpSpMkLst>
        </pc:grpChg>
        <pc:grpChg chg="mod">
          <ac:chgData name="Maarten Marsman" userId="90746270-d662-4e67-8cb8-dda2e7e1873d" providerId="ADAL" clId="{F374F6A8-C1A6-4844-BF74-04B551745AA3}" dt="2024-10-14T08:15:29.654" v="181"/>
          <ac:grpSpMkLst>
            <pc:docMk/>
            <pc:sldMk cId="418131119" sldId="680"/>
            <ac:grpSpMk id="58" creationId="{FFA8000D-F694-3219-D5C5-F16308F89F92}"/>
          </ac:grpSpMkLst>
        </pc:grpChg>
        <pc:cxnChg chg="mod">
          <ac:chgData name="Maarten Marsman" userId="90746270-d662-4e67-8cb8-dda2e7e1873d" providerId="ADAL" clId="{F374F6A8-C1A6-4844-BF74-04B551745AA3}" dt="2024-10-14T08:15:22.941" v="178"/>
          <ac:cxnSpMkLst>
            <pc:docMk/>
            <pc:sldMk cId="418131119" sldId="680"/>
            <ac:cxnSpMk id="11" creationId="{C36E404D-A517-B1E6-A7A5-DC6137264353}"/>
          </ac:cxnSpMkLst>
        </pc:cxnChg>
        <pc:cxnChg chg="mod">
          <ac:chgData name="Maarten Marsman" userId="90746270-d662-4e67-8cb8-dda2e7e1873d" providerId="ADAL" clId="{F374F6A8-C1A6-4844-BF74-04B551745AA3}" dt="2024-10-14T08:15:22.941" v="178"/>
          <ac:cxnSpMkLst>
            <pc:docMk/>
            <pc:sldMk cId="418131119" sldId="680"/>
            <ac:cxnSpMk id="12" creationId="{A1380810-B36F-2633-BF19-BFF3AD1345DE}"/>
          </ac:cxnSpMkLst>
        </pc:cxnChg>
        <pc:cxnChg chg="mod">
          <ac:chgData name="Maarten Marsman" userId="90746270-d662-4e67-8cb8-dda2e7e1873d" providerId="ADAL" clId="{F374F6A8-C1A6-4844-BF74-04B551745AA3}" dt="2024-10-14T08:15:22.941" v="178"/>
          <ac:cxnSpMkLst>
            <pc:docMk/>
            <pc:sldMk cId="418131119" sldId="680"/>
            <ac:cxnSpMk id="13" creationId="{BDDBDDFC-0064-B36A-9840-E652A6411105}"/>
          </ac:cxnSpMkLst>
        </pc:cxnChg>
        <pc:cxnChg chg="del">
          <ac:chgData name="Maarten Marsman" userId="90746270-d662-4e67-8cb8-dda2e7e1873d" providerId="ADAL" clId="{F374F6A8-C1A6-4844-BF74-04B551745AA3}" dt="2024-10-14T08:15:28.295" v="180" actId="478"/>
          <ac:cxnSpMkLst>
            <pc:docMk/>
            <pc:sldMk cId="418131119" sldId="680"/>
            <ac:cxnSpMk id="32" creationId="{6BEED1E8-389A-59E1-E5A6-57206591E12C}"/>
          </ac:cxnSpMkLst>
        </pc:cxnChg>
        <pc:cxnChg chg="mod">
          <ac:chgData name="Maarten Marsman" userId="90746270-d662-4e67-8cb8-dda2e7e1873d" providerId="ADAL" clId="{F374F6A8-C1A6-4844-BF74-04B551745AA3}" dt="2024-10-14T08:15:22.941" v="178"/>
          <ac:cxnSpMkLst>
            <pc:docMk/>
            <pc:sldMk cId="418131119" sldId="680"/>
            <ac:cxnSpMk id="34" creationId="{7C82B084-BBE4-D0D2-90EF-14293D11ADB0}"/>
          </ac:cxnSpMkLst>
        </pc:cxnChg>
        <pc:cxnChg chg="mod">
          <ac:chgData name="Maarten Marsman" userId="90746270-d662-4e67-8cb8-dda2e7e1873d" providerId="ADAL" clId="{F374F6A8-C1A6-4844-BF74-04B551745AA3}" dt="2024-10-14T08:15:22.941" v="178"/>
          <ac:cxnSpMkLst>
            <pc:docMk/>
            <pc:sldMk cId="418131119" sldId="680"/>
            <ac:cxnSpMk id="35" creationId="{9EE6181C-2D22-9429-E1E8-2DFB4D3762F1}"/>
          </ac:cxnSpMkLst>
        </pc:cxnChg>
        <pc:cxnChg chg="mod">
          <ac:chgData name="Maarten Marsman" userId="90746270-d662-4e67-8cb8-dda2e7e1873d" providerId="ADAL" clId="{F374F6A8-C1A6-4844-BF74-04B551745AA3}" dt="2024-10-14T08:15:22.941" v="178"/>
          <ac:cxnSpMkLst>
            <pc:docMk/>
            <pc:sldMk cId="418131119" sldId="680"/>
            <ac:cxnSpMk id="36" creationId="{F5DA41E1-4C61-4AA1-EA95-F0C09C10D513}"/>
          </ac:cxnSpMkLst>
        </pc:cxnChg>
        <pc:cxnChg chg="add del mod">
          <ac:chgData name="Maarten Marsman" userId="90746270-d662-4e67-8cb8-dda2e7e1873d" providerId="ADAL" clId="{F374F6A8-C1A6-4844-BF74-04B551745AA3}" dt="2024-10-14T08:15:24.955" v="179" actId="478"/>
          <ac:cxnSpMkLst>
            <pc:docMk/>
            <pc:sldMk cId="418131119" sldId="680"/>
            <ac:cxnSpMk id="40" creationId="{25994FEF-6874-EB03-CE6A-92CB24B336FF}"/>
          </ac:cxnSpMkLst>
        </pc:cxnChg>
        <pc:cxnChg chg="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50" creationId="{8D8B0029-F3FB-BCD2-DB22-33300F6625FE}"/>
          </ac:cxnSpMkLst>
        </pc:cxnChg>
        <pc:cxnChg chg="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51" creationId="{367E0746-D920-CDF4-96AC-97B1EA99B826}"/>
          </ac:cxnSpMkLst>
        </pc:cxnChg>
        <pc:cxnChg chg="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52" creationId="{2443A903-9BEA-02F8-E239-925936AF66C2}"/>
          </ac:cxnSpMkLst>
        </pc:cxnChg>
        <pc:cxnChg chg="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59" creationId="{328CCFD8-69AF-EA76-942F-F34FC9823A96}"/>
          </ac:cxnSpMkLst>
        </pc:cxnChg>
        <pc:cxnChg chg="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60" creationId="{3B0DB171-7D74-7FEC-6EE7-A684ABFEB0FA}"/>
          </ac:cxnSpMkLst>
        </pc:cxnChg>
        <pc:cxnChg chg="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61" creationId="{4B9EFAA4-6B63-504E-FA77-4310CEE71C84}"/>
          </ac:cxnSpMkLst>
        </pc:cxnChg>
        <pc:cxnChg chg="add mod">
          <ac:chgData name="Maarten Marsman" userId="90746270-d662-4e67-8cb8-dda2e7e1873d" providerId="ADAL" clId="{F374F6A8-C1A6-4844-BF74-04B551745AA3}" dt="2024-10-14T08:15:29.654" v="181"/>
          <ac:cxnSpMkLst>
            <pc:docMk/>
            <pc:sldMk cId="418131119" sldId="680"/>
            <ac:cxnSpMk id="65" creationId="{8C4D9A2D-2867-DA5D-97A9-571AF8AAB3BE}"/>
          </ac:cxnSpMkLst>
        </pc:cxnChg>
      </pc:sldChg>
      <pc:sldChg chg="del">
        <pc:chgData name="Maarten Marsman" userId="90746270-d662-4e67-8cb8-dda2e7e1873d" providerId="ADAL" clId="{F374F6A8-C1A6-4844-BF74-04B551745AA3}" dt="2024-10-14T08:25:54.510" v="347" actId="2696"/>
        <pc:sldMkLst>
          <pc:docMk/>
          <pc:sldMk cId="968646685" sldId="681"/>
        </pc:sldMkLst>
      </pc:sldChg>
      <pc:sldChg chg="del">
        <pc:chgData name="Maarten Marsman" userId="90746270-d662-4e67-8cb8-dda2e7e1873d" providerId="ADAL" clId="{F374F6A8-C1A6-4844-BF74-04B551745AA3}" dt="2024-10-14T08:26:25.945" v="356" actId="2696"/>
        <pc:sldMkLst>
          <pc:docMk/>
          <pc:sldMk cId="3251293928" sldId="682"/>
        </pc:sldMkLst>
      </pc:sldChg>
      <pc:sldChg chg="del">
        <pc:chgData name="Maarten Marsman" userId="90746270-d662-4e67-8cb8-dda2e7e1873d" providerId="ADAL" clId="{F374F6A8-C1A6-4844-BF74-04B551745AA3}" dt="2024-10-14T08:27:57.894" v="363" actId="2696"/>
        <pc:sldMkLst>
          <pc:docMk/>
          <pc:sldMk cId="1724694821" sldId="683"/>
        </pc:sldMkLst>
      </pc:sldChg>
      <pc:sldChg chg="del">
        <pc:chgData name="Maarten Marsman" userId="90746270-d662-4e67-8cb8-dda2e7e1873d" providerId="ADAL" clId="{F374F6A8-C1A6-4844-BF74-04B551745AA3}" dt="2024-10-14T08:27:58.388" v="364" actId="2696"/>
        <pc:sldMkLst>
          <pc:docMk/>
          <pc:sldMk cId="4065245646" sldId="684"/>
        </pc:sldMkLst>
      </pc:sldChg>
      <pc:sldChg chg="delSp modSp mod">
        <pc:chgData name="Maarten Marsman" userId="90746270-d662-4e67-8cb8-dda2e7e1873d" providerId="ADAL" clId="{F374F6A8-C1A6-4844-BF74-04B551745AA3}" dt="2024-10-14T13:50:23.560" v="1128" actId="478"/>
        <pc:sldMkLst>
          <pc:docMk/>
          <pc:sldMk cId="2631504336" sldId="685"/>
        </pc:sldMkLst>
        <pc:spChg chg="mod">
          <ac:chgData name="Maarten Marsman" userId="90746270-d662-4e67-8cb8-dda2e7e1873d" providerId="ADAL" clId="{F374F6A8-C1A6-4844-BF74-04B551745AA3}" dt="2024-10-14T13:00:53.821" v="999" actId="554"/>
          <ac:spMkLst>
            <pc:docMk/>
            <pc:sldMk cId="2631504336" sldId="685"/>
            <ac:spMk id="2" creationId="{51A97FCB-8FF6-64A4-CEBC-7F71027C65B6}"/>
          </ac:spMkLst>
        </pc:spChg>
        <pc:picChg chg="del">
          <ac:chgData name="Maarten Marsman" userId="90746270-d662-4e67-8cb8-dda2e7e1873d" providerId="ADAL" clId="{F374F6A8-C1A6-4844-BF74-04B551745AA3}" dt="2024-10-14T13:50:23.560" v="1128" actId="478"/>
          <ac:picMkLst>
            <pc:docMk/>
            <pc:sldMk cId="2631504336" sldId="685"/>
            <ac:picMk id="9" creationId="{8D200D38-F405-7916-2829-41C42DB753C2}"/>
          </ac:picMkLst>
        </pc:picChg>
      </pc:sldChg>
      <pc:sldChg chg="delSp modSp mod">
        <pc:chgData name="Maarten Marsman" userId="90746270-d662-4e67-8cb8-dda2e7e1873d" providerId="ADAL" clId="{F374F6A8-C1A6-4844-BF74-04B551745AA3}" dt="2024-10-14T13:50:26.024" v="1129" actId="478"/>
        <pc:sldMkLst>
          <pc:docMk/>
          <pc:sldMk cId="2278993895" sldId="687"/>
        </pc:sldMkLst>
        <pc:spChg chg="mod">
          <ac:chgData name="Maarten Marsman" userId="90746270-d662-4e67-8cb8-dda2e7e1873d" providerId="ADAL" clId="{F374F6A8-C1A6-4844-BF74-04B551745AA3}" dt="2024-10-14T13:01:02.741" v="1001" actId="554"/>
          <ac:spMkLst>
            <pc:docMk/>
            <pc:sldMk cId="2278993895" sldId="687"/>
            <ac:spMk id="2" creationId="{6FBF20EE-D953-97B0-5BDA-0D75853C8B9E}"/>
          </ac:spMkLst>
        </pc:spChg>
        <pc:picChg chg="del">
          <ac:chgData name="Maarten Marsman" userId="90746270-d662-4e67-8cb8-dda2e7e1873d" providerId="ADAL" clId="{F374F6A8-C1A6-4844-BF74-04B551745AA3}" dt="2024-10-14T13:50:26.024" v="1129" actId="478"/>
          <ac:picMkLst>
            <pc:docMk/>
            <pc:sldMk cId="2278993895" sldId="687"/>
            <ac:picMk id="9" creationId="{C7F06918-7819-A5A7-77D8-1C99B6D141FF}"/>
          </ac:picMkLst>
        </pc:picChg>
      </pc:sldChg>
      <pc:sldChg chg="modSp mod">
        <pc:chgData name="Maarten Marsman" userId="90746270-d662-4e67-8cb8-dda2e7e1873d" providerId="ADAL" clId="{F374F6A8-C1A6-4844-BF74-04B551745AA3}" dt="2024-10-14T13:02:03.845" v="1005" actId="554"/>
        <pc:sldMkLst>
          <pc:docMk/>
          <pc:sldMk cId="3058393938" sldId="688"/>
        </pc:sldMkLst>
        <pc:spChg chg="mod">
          <ac:chgData name="Maarten Marsman" userId="90746270-d662-4e67-8cb8-dda2e7e1873d" providerId="ADAL" clId="{F374F6A8-C1A6-4844-BF74-04B551745AA3}" dt="2024-10-14T13:02:03.845" v="1005" actId="554"/>
          <ac:spMkLst>
            <pc:docMk/>
            <pc:sldMk cId="3058393938" sldId="688"/>
            <ac:spMk id="14" creationId="{85BF4099-6E4B-8BF5-3389-1F9EF7C6F4BB}"/>
          </ac:spMkLst>
        </pc:spChg>
      </pc:sldChg>
      <pc:sldChg chg="addSp delSp modSp mod">
        <pc:chgData name="Maarten Marsman" userId="90746270-d662-4e67-8cb8-dda2e7e1873d" providerId="ADAL" clId="{F374F6A8-C1A6-4844-BF74-04B551745AA3}" dt="2024-10-14T13:02:13.843" v="1007"/>
        <pc:sldMkLst>
          <pc:docMk/>
          <pc:sldMk cId="831039926" sldId="689"/>
        </pc:sldMkLst>
        <pc:spChg chg="add mod">
          <ac:chgData name="Maarten Marsman" userId="90746270-d662-4e67-8cb8-dda2e7e1873d" providerId="ADAL" clId="{F374F6A8-C1A6-4844-BF74-04B551745AA3}" dt="2024-10-14T13:02:13.843" v="1007"/>
          <ac:spMkLst>
            <pc:docMk/>
            <pc:sldMk cId="831039926" sldId="689"/>
            <ac:spMk id="2" creationId="{3B573B32-41FF-CB28-0C5A-9453F15D359C}"/>
          </ac:spMkLst>
        </pc:spChg>
        <pc:spChg chg="del">
          <ac:chgData name="Maarten Marsman" userId="90746270-d662-4e67-8cb8-dda2e7e1873d" providerId="ADAL" clId="{F374F6A8-C1A6-4844-BF74-04B551745AA3}" dt="2024-10-14T13:02:13.046" v="1006" actId="478"/>
          <ac:spMkLst>
            <pc:docMk/>
            <pc:sldMk cId="831039926" sldId="689"/>
            <ac:spMk id="14" creationId="{05C779AB-27A8-3511-22C5-76A103CA07C4}"/>
          </ac:spMkLst>
        </pc:spChg>
      </pc:sldChg>
      <pc:sldChg chg="addSp delSp modSp mod">
        <pc:chgData name="Maarten Marsman" userId="90746270-d662-4e67-8cb8-dda2e7e1873d" providerId="ADAL" clId="{F374F6A8-C1A6-4844-BF74-04B551745AA3}" dt="2024-10-14T13:02:18.166" v="1009"/>
        <pc:sldMkLst>
          <pc:docMk/>
          <pc:sldMk cId="3490828605" sldId="690"/>
        </pc:sldMkLst>
        <pc:spChg chg="add mod">
          <ac:chgData name="Maarten Marsman" userId="90746270-d662-4e67-8cb8-dda2e7e1873d" providerId="ADAL" clId="{F374F6A8-C1A6-4844-BF74-04B551745AA3}" dt="2024-10-14T13:02:18.166" v="1009"/>
          <ac:spMkLst>
            <pc:docMk/>
            <pc:sldMk cId="3490828605" sldId="690"/>
            <ac:spMk id="4" creationId="{7672B2A2-3E3C-31B4-9B38-91BB00275E4E}"/>
          </ac:spMkLst>
        </pc:spChg>
        <pc:spChg chg="del">
          <ac:chgData name="Maarten Marsman" userId="90746270-d662-4e67-8cb8-dda2e7e1873d" providerId="ADAL" clId="{F374F6A8-C1A6-4844-BF74-04B551745AA3}" dt="2024-10-14T13:02:17.714" v="1008" actId="478"/>
          <ac:spMkLst>
            <pc:docMk/>
            <pc:sldMk cId="3490828605" sldId="690"/>
            <ac:spMk id="14" creationId="{4B17C1BE-27E1-2D73-636A-B176122847A2}"/>
          </ac:spMkLst>
        </pc:spChg>
      </pc:sldChg>
      <pc:sldChg chg="delSp modSp mod">
        <pc:chgData name="Maarten Marsman" userId="90746270-d662-4e67-8cb8-dda2e7e1873d" providerId="ADAL" clId="{F374F6A8-C1A6-4844-BF74-04B551745AA3}" dt="2024-10-14T13:50:28.433" v="1130" actId="478"/>
        <pc:sldMkLst>
          <pc:docMk/>
          <pc:sldMk cId="1407569737" sldId="691"/>
        </pc:sldMkLst>
        <pc:spChg chg="mod">
          <ac:chgData name="Maarten Marsman" userId="90746270-d662-4e67-8cb8-dda2e7e1873d" providerId="ADAL" clId="{F374F6A8-C1A6-4844-BF74-04B551745AA3}" dt="2024-10-14T13:01:12.547" v="1003" actId="554"/>
          <ac:spMkLst>
            <pc:docMk/>
            <pc:sldMk cId="1407569737" sldId="691"/>
            <ac:spMk id="2" creationId="{A3193518-6D25-AA85-53D6-42D3B24F3900}"/>
          </ac:spMkLst>
        </pc:spChg>
        <pc:picChg chg="del">
          <ac:chgData name="Maarten Marsman" userId="90746270-d662-4e67-8cb8-dda2e7e1873d" providerId="ADAL" clId="{F374F6A8-C1A6-4844-BF74-04B551745AA3}" dt="2024-10-14T13:50:28.433" v="1130" actId="478"/>
          <ac:picMkLst>
            <pc:docMk/>
            <pc:sldMk cId="1407569737" sldId="691"/>
            <ac:picMk id="9" creationId="{03969014-E14B-FB3F-B76C-321AC15027A9}"/>
          </ac:picMkLst>
        </pc:picChg>
      </pc:sldChg>
      <pc:sldChg chg="addSp delSp modSp mod">
        <pc:chgData name="Maarten Marsman" userId="90746270-d662-4e67-8cb8-dda2e7e1873d" providerId="ADAL" clId="{F374F6A8-C1A6-4844-BF74-04B551745AA3}" dt="2024-10-14T13:02:23.765" v="1011"/>
        <pc:sldMkLst>
          <pc:docMk/>
          <pc:sldMk cId="3627389784" sldId="692"/>
        </pc:sldMkLst>
        <pc:spChg chg="add mod">
          <ac:chgData name="Maarten Marsman" userId="90746270-d662-4e67-8cb8-dda2e7e1873d" providerId="ADAL" clId="{F374F6A8-C1A6-4844-BF74-04B551745AA3}" dt="2024-10-14T13:02:23.765" v="1011"/>
          <ac:spMkLst>
            <pc:docMk/>
            <pc:sldMk cId="3627389784" sldId="692"/>
            <ac:spMk id="2" creationId="{FD4D0E03-2A4D-3FCE-DAF5-5E6E38FBE38F}"/>
          </ac:spMkLst>
        </pc:spChg>
        <pc:spChg chg="del">
          <ac:chgData name="Maarten Marsman" userId="90746270-d662-4e67-8cb8-dda2e7e1873d" providerId="ADAL" clId="{F374F6A8-C1A6-4844-BF74-04B551745AA3}" dt="2024-10-14T13:02:23.325" v="1010" actId="478"/>
          <ac:spMkLst>
            <pc:docMk/>
            <pc:sldMk cId="3627389784" sldId="692"/>
            <ac:spMk id="14" creationId="{442A948A-1808-2968-AEAA-30EF9683A1FD}"/>
          </ac:spMkLst>
        </pc:spChg>
      </pc:sldChg>
      <pc:sldChg chg="del">
        <pc:chgData name="Maarten Marsman" userId="90746270-d662-4e67-8cb8-dda2e7e1873d" providerId="ADAL" clId="{F374F6A8-C1A6-4844-BF74-04B551745AA3}" dt="2024-10-14T08:28:32.839" v="372" actId="2696"/>
        <pc:sldMkLst>
          <pc:docMk/>
          <pc:sldMk cId="4267685300" sldId="693"/>
        </pc:sldMkLst>
      </pc:sldChg>
      <pc:sldChg chg="modSp mod">
        <pc:chgData name="Maarten Marsman" userId="90746270-d662-4e67-8cb8-dda2e7e1873d" providerId="ADAL" clId="{F374F6A8-C1A6-4844-BF74-04B551745AA3}" dt="2024-10-14T08:28:27.225" v="371" actId="20577"/>
        <pc:sldMkLst>
          <pc:docMk/>
          <pc:sldMk cId="3895076827" sldId="695"/>
        </pc:sldMkLst>
        <pc:spChg chg="mod">
          <ac:chgData name="Maarten Marsman" userId="90746270-d662-4e67-8cb8-dda2e7e1873d" providerId="ADAL" clId="{F374F6A8-C1A6-4844-BF74-04B551745AA3}" dt="2024-10-14T08:28:27.225" v="371" actId="20577"/>
          <ac:spMkLst>
            <pc:docMk/>
            <pc:sldMk cId="3895076827" sldId="695"/>
            <ac:spMk id="14" creationId="{481ADAC9-24D9-1D79-2C10-5468D3BF21E7}"/>
          </ac:spMkLst>
        </pc:spChg>
      </pc:sldChg>
      <pc:sldChg chg="addSp delSp modSp add mod">
        <pc:chgData name="Maarten Marsman" userId="90746270-d662-4e67-8cb8-dda2e7e1873d" providerId="ADAL" clId="{F374F6A8-C1A6-4844-BF74-04B551745AA3}" dt="2024-10-14T08:22:41.291" v="306" actId="478"/>
        <pc:sldMkLst>
          <pc:docMk/>
          <pc:sldMk cId="1127431248" sldId="696"/>
        </pc:sldMkLst>
        <pc:spChg chg="add del mod">
          <ac:chgData name="Maarten Marsman" userId="90746270-d662-4e67-8cb8-dda2e7e1873d" providerId="ADAL" clId="{F374F6A8-C1A6-4844-BF74-04B551745AA3}" dt="2024-10-14T08:22:41.291" v="306" actId="478"/>
          <ac:spMkLst>
            <pc:docMk/>
            <pc:sldMk cId="1127431248" sldId="696"/>
            <ac:spMk id="4" creationId="{7DF204F3-568B-EFC0-F820-5D1065EB1601}"/>
          </ac:spMkLst>
        </pc:spChg>
        <pc:spChg chg="add del mod">
          <ac:chgData name="Maarten Marsman" userId="90746270-d662-4e67-8cb8-dda2e7e1873d" providerId="ADAL" clId="{F374F6A8-C1A6-4844-BF74-04B551745AA3}" dt="2024-10-14T08:21:35.982" v="293" actId="478"/>
          <ac:spMkLst>
            <pc:docMk/>
            <pc:sldMk cId="1127431248" sldId="696"/>
            <ac:spMk id="5" creationId="{7FAF8DF4-864A-90BB-F121-57A61104EB9B}"/>
          </ac:spMkLst>
        </pc:spChg>
        <pc:grpChg chg="add mod">
          <ac:chgData name="Maarten Marsman" userId="90746270-d662-4e67-8cb8-dda2e7e1873d" providerId="ADAL" clId="{F374F6A8-C1A6-4844-BF74-04B551745AA3}" dt="2024-10-14T08:22:32.810" v="303" actId="12788"/>
          <ac:grpSpMkLst>
            <pc:docMk/>
            <pc:sldMk cId="1127431248" sldId="696"/>
            <ac:grpSpMk id="6" creationId="{9E2E9313-02A8-5C5A-C7E4-27EAAC5EDF01}"/>
          </ac:grpSpMkLst>
        </pc:grpChg>
      </pc:sldChg>
      <pc:sldChg chg="add">
        <pc:chgData name="Maarten Marsman" userId="90746270-d662-4e67-8cb8-dda2e7e1873d" providerId="ADAL" clId="{F374F6A8-C1A6-4844-BF74-04B551745AA3}" dt="2024-10-14T08:22:37.717" v="305" actId="2890"/>
        <pc:sldMkLst>
          <pc:docMk/>
          <pc:sldMk cId="3208308430" sldId="697"/>
        </pc:sldMkLst>
      </pc:sldChg>
      <pc:sldChg chg="addSp delSp modSp new mod ord">
        <pc:chgData name="Maarten Marsman" userId="90746270-d662-4e67-8cb8-dda2e7e1873d" providerId="ADAL" clId="{F374F6A8-C1A6-4844-BF74-04B551745AA3}" dt="2024-10-14T08:24:59.692" v="334" actId="12788"/>
        <pc:sldMkLst>
          <pc:docMk/>
          <pc:sldMk cId="3934746458" sldId="698"/>
        </pc:sldMkLst>
        <pc:spChg chg="del">
          <ac:chgData name="Maarten Marsman" userId="90746270-d662-4e67-8cb8-dda2e7e1873d" providerId="ADAL" clId="{F374F6A8-C1A6-4844-BF74-04B551745AA3}" dt="2024-10-14T08:23:12.870" v="309" actId="478"/>
          <ac:spMkLst>
            <pc:docMk/>
            <pc:sldMk cId="3934746458" sldId="698"/>
            <ac:spMk id="2" creationId="{24E1C7EB-FF80-E2D1-A3D6-D8FFE0E6F944}"/>
          </ac:spMkLst>
        </pc:spChg>
        <pc:spChg chg="del">
          <ac:chgData name="Maarten Marsman" userId="90746270-d662-4e67-8cb8-dda2e7e1873d" providerId="ADAL" clId="{F374F6A8-C1A6-4844-BF74-04B551745AA3}" dt="2024-10-14T08:23:15.264" v="311" actId="478"/>
          <ac:spMkLst>
            <pc:docMk/>
            <pc:sldMk cId="3934746458" sldId="698"/>
            <ac:spMk id="3" creationId="{7A8058F5-73D2-F0A6-1DCD-8B25A6D3A0E5}"/>
          </ac:spMkLst>
        </pc:spChg>
        <pc:spChg chg="add mod">
          <ac:chgData name="Maarten Marsman" userId="90746270-d662-4e67-8cb8-dda2e7e1873d" providerId="ADAL" clId="{F374F6A8-C1A6-4844-BF74-04B551745AA3}" dt="2024-10-14T08:23:40.996" v="323" actId="20577"/>
          <ac:spMkLst>
            <pc:docMk/>
            <pc:sldMk cId="3934746458" sldId="698"/>
            <ac:spMk id="4" creationId="{A4DA548A-3D89-8901-9203-C63AA8DBA6B9}"/>
          </ac:spMkLst>
        </pc:spChg>
        <pc:spChg chg="add mod">
          <ac:chgData name="Maarten Marsman" userId="90746270-d662-4e67-8cb8-dda2e7e1873d" providerId="ADAL" clId="{F374F6A8-C1A6-4844-BF74-04B551745AA3}" dt="2024-10-14T08:23:29.143" v="314"/>
          <ac:spMkLst>
            <pc:docMk/>
            <pc:sldMk cId="3934746458" sldId="698"/>
            <ac:spMk id="5" creationId="{8CEAC06D-B049-B545-211E-2AE0FDDB0727}"/>
          </ac:spMkLst>
        </pc:spChg>
        <pc:spChg chg="add mod">
          <ac:chgData name="Maarten Marsman" userId="90746270-d662-4e67-8cb8-dda2e7e1873d" providerId="ADAL" clId="{F374F6A8-C1A6-4844-BF74-04B551745AA3}" dt="2024-10-14T08:24:59.692" v="334" actId="12788"/>
          <ac:spMkLst>
            <pc:docMk/>
            <pc:sldMk cId="3934746458" sldId="698"/>
            <ac:spMk id="7" creationId="{7E8EB214-A5EF-1124-06A1-B8CE635600CC}"/>
          </ac:spMkLst>
        </pc:spChg>
      </pc:sldChg>
      <pc:sldChg chg="addSp modSp add del">
        <pc:chgData name="Maarten Marsman" userId="90746270-d662-4e67-8cb8-dda2e7e1873d" providerId="ADAL" clId="{F374F6A8-C1A6-4844-BF74-04B551745AA3}" dt="2024-10-14T12:55:48.635" v="974" actId="2696"/>
        <pc:sldMkLst>
          <pc:docMk/>
          <pc:sldMk cId="474406849" sldId="699"/>
        </pc:sldMkLst>
        <pc:spChg chg="add mod">
          <ac:chgData name="Maarten Marsman" userId="90746270-d662-4e67-8cb8-dda2e7e1873d" providerId="ADAL" clId="{F374F6A8-C1A6-4844-BF74-04B551745AA3}" dt="2024-10-14T08:25:46.688" v="345"/>
          <ac:spMkLst>
            <pc:docMk/>
            <pc:sldMk cId="474406849" sldId="699"/>
            <ac:spMk id="3" creationId="{7C96DD58-10C6-01F5-D2A8-9236FC7A562D}"/>
          </ac:spMkLst>
        </pc:spChg>
      </pc:sldChg>
      <pc:sldChg chg="delSp modSp add del mod">
        <pc:chgData name="Maarten Marsman" userId="90746270-d662-4e67-8cb8-dda2e7e1873d" providerId="ADAL" clId="{F374F6A8-C1A6-4844-BF74-04B551745AA3}" dt="2024-10-14T12:55:48.654" v="975" actId="2696"/>
        <pc:sldMkLst>
          <pc:docMk/>
          <pc:sldMk cId="2309143023" sldId="700"/>
        </pc:sldMkLst>
        <pc:spChg chg="del mod">
          <ac:chgData name="Maarten Marsman" userId="90746270-d662-4e67-8cb8-dda2e7e1873d" providerId="ADAL" clId="{F374F6A8-C1A6-4844-BF74-04B551745AA3}" dt="2024-10-14T08:26:09.388" v="351" actId="478"/>
          <ac:spMkLst>
            <pc:docMk/>
            <pc:sldMk cId="2309143023" sldId="700"/>
            <ac:spMk id="3" creationId="{21E8ED14-6435-8C4A-5BE6-99C1D0F62449}"/>
          </ac:spMkLst>
        </pc:spChg>
      </pc:sldChg>
      <pc:sldChg chg="addSp modSp add del">
        <pc:chgData name="Maarten Marsman" userId="90746270-d662-4e67-8cb8-dda2e7e1873d" providerId="ADAL" clId="{F374F6A8-C1A6-4844-BF74-04B551745AA3}" dt="2024-10-14T12:56:00.902" v="978" actId="2696"/>
        <pc:sldMkLst>
          <pc:docMk/>
          <pc:sldMk cId="685669408" sldId="701"/>
        </pc:sldMkLst>
        <pc:spChg chg="add mod">
          <ac:chgData name="Maarten Marsman" userId="90746270-d662-4e67-8cb8-dda2e7e1873d" providerId="ADAL" clId="{F374F6A8-C1A6-4844-BF74-04B551745AA3}" dt="2024-10-14T08:26:20.490" v="354"/>
          <ac:spMkLst>
            <pc:docMk/>
            <pc:sldMk cId="685669408" sldId="701"/>
            <ac:spMk id="3" creationId="{27775EE8-CF1B-00C4-5DCD-AA677DCA09BD}"/>
          </ac:spMkLst>
        </pc:spChg>
        <pc:spChg chg="add mod">
          <ac:chgData name="Maarten Marsman" userId="90746270-d662-4e67-8cb8-dda2e7e1873d" providerId="ADAL" clId="{F374F6A8-C1A6-4844-BF74-04B551745AA3}" dt="2024-10-14T08:26:24.426" v="355"/>
          <ac:spMkLst>
            <pc:docMk/>
            <pc:sldMk cId="685669408" sldId="701"/>
            <ac:spMk id="5" creationId="{E0063A62-49F2-8BFC-5104-6B494C3624DC}"/>
          </ac:spMkLst>
        </pc:spChg>
      </pc:sldChg>
      <pc:sldChg chg="add del">
        <pc:chgData name="Maarten Marsman" userId="90746270-d662-4e67-8cb8-dda2e7e1873d" providerId="ADAL" clId="{F374F6A8-C1A6-4844-BF74-04B551745AA3}" dt="2024-10-14T08:26:13.567" v="352" actId="2696"/>
        <pc:sldMkLst>
          <pc:docMk/>
          <pc:sldMk cId="2314092265" sldId="701"/>
        </pc:sldMkLst>
      </pc:sldChg>
      <pc:sldChg chg="delSp add del mod">
        <pc:chgData name="Maarten Marsman" userId="90746270-d662-4e67-8cb8-dda2e7e1873d" providerId="ADAL" clId="{F374F6A8-C1A6-4844-BF74-04B551745AA3}" dt="2024-10-14T12:59:28.104" v="984" actId="2696"/>
        <pc:sldMkLst>
          <pc:docMk/>
          <pc:sldMk cId="514571434" sldId="702"/>
        </pc:sldMkLst>
        <pc:spChg chg="del">
          <ac:chgData name="Maarten Marsman" userId="90746270-d662-4e67-8cb8-dda2e7e1873d" providerId="ADAL" clId="{F374F6A8-C1A6-4844-BF74-04B551745AA3}" dt="2024-10-14T08:27:44.095" v="359" actId="478"/>
          <ac:spMkLst>
            <pc:docMk/>
            <pc:sldMk cId="514571434" sldId="702"/>
            <ac:spMk id="3" creationId="{192F6C3B-078C-DD57-AFBD-B48D0A387058}"/>
          </ac:spMkLst>
        </pc:spChg>
      </pc:sldChg>
      <pc:sldChg chg="addSp modSp add del mod">
        <pc:chgData name="Maarten Marsman" userId="90746270-d662-4e67-8cb8-dda2e7e1873d" providerId="ADAL" clId="{F374F6A8-C1A6-4844-BF74-04B551745AA3}" dt="2024-10-14T12:59:36.869" v="986" actId="2696"/>
        <pc:sldMkLst>
          <pc:docMk/>
          <pc:sldMk cId="3533355938" sldId="703"/>
        </pc:sldMkLst>
        <pc:spChg chg="add mod">
          <ac:chgData name="Maarten Marsman" userId="90746270-d662-4e67-8cb8-dda2e7e1873d" providerId="ADAL" clId="{F374F6A8-C1A6-4844-BF74-04B551745AA3}" dt="2024-10-14T08:27:55.021" v="361" actId="14100"/>
          <ac:spMkLst>
            <pc:docMk/>
            <pc:sldMk cId="3533355938" sldId="703"/>
            <ac:spMk id="3" creationId="{B494BDA8-9064-CFAA-0BE6-F7E8ADF832FA}"/>
          </ac:spMkLst>
        </pc:spChg>
      </pc:sldChg>
      <pc:sldChg chg="add del ord">
        <pc:chgData name="Maarten Marsman" userId="90746270-d662-4e67-8cb8-dda2e7e1873d" providerId="ADAL" clId="{F374F6A8-C1A6-4844-BF74-04B551745AA3}" dt="2024-10-14T12:59:28.090" v="983" actId="2696"/>
        <pc:sldMkLst>
          <pc:docMk/>
          <pc:sldMk cId="3237693815" sldId="704"/>
        </pc:sldMkLst>
      </pc:sldChg>
      <pc:sldChg chg="add del">
        <pc:chgData name="Maarten Marsman" userId="90746270-d662-4e67-8cb8-dda2e7e1873d" providerId="ADAL" clId="{F374F6A8-C1A6-4844-BF74-04B551745AA3}" dt="2024-10-14T12:42:52.279" v="862" actId="2696"/>
        <pc:sldMkLst>
          <pc:docMk/>
          <pc:sldMk cId="2846736390" sldId="705"/>
        </pc:sldMkLst>
      </pc:sldChg>
      <pc:sldChg chg="addSp delSp modSp add mod">
        <pc:chgData name="Maarten Marsman" userId="90746270-d662-4e67-8cb8-dda2e7e1873d" providerId="ADAL" clId="{F374F6A8-C1A6-4844-BF74-04B551745AA3}" dt="2024-10-14T12:41:27.848" v="855"/>
        <pc:sldMkLst>
          <pc:docMk/>
          <pc:sldMk cId="2450764473" sldId="706"/>
        </pc:sldMkLst>
        <pc:spChg chg="del">
          <ac:chgData name="Maarten Marsman" userId="90746270-d662-4e67-8cb8-dda2e7e1873d" providerId="ADAL" clId="{F374F6A8-C1A6-4844-BF74-04B551745AA3}" dt="2024-10-14T12:31:39.695" v="597" actId="478"/>
          <ac:spMkLst>
            <pc:docMk/>
            <pc:sldMk cId="2450764473" sldId="706"/>
            <ac:spMk id="12" creationId="{A0522ABB-7A17-CD3E-8DFB-88323874B99D}"/>
          </ac:spMkLst>
        </pc:spChg>
        <pc:picChg chg="add del mod modCrop">
          <ac:chgData name="Maarten Marsman" userId="90746270-d662-4e67-8cb8-dda2e7e1873d" providerId="ADAL" clId="{F374F6A8-C1A6-4844-BF74-04B551745AA3}" dt="2024-10-14T12:41:27.221" v="854" actId="478"/>
          <ac:picMkLst>
            <pc:docMk/>
            <pc:sldMk cId="2450764473" sldId="706"/>
            <ac:picMk id="4" creationId="{E470D360-4A35-0832-5B20-A7FBB92D591E}"/>
          </ac:picMkLst>
        </pc:picChg>
        <pc:picChg chg="add mod">
          <ac:chgData name="Maarten Marsman" userId="90746270-d662-4e67-8cb8-dda2e7e1873d" providerId="ADAL" clId="{F374F6A8-C1A6-4844-BF74-04B551745AA3}" dt="2024-10-14T12:41:27.848" v="855"/>
          <ac:picMkLst>
            <pc:docMk/>
            <pc:sldMk cId="2450764473" sldId="706"/>
            <ac:picMk id="5" creationId="{51D0AF28-BDFE-C6AF-2129-649AB23E64FC}"/>
          </ac:picMkLst>
        </pc:picChg>
      </pc:sldChg>
      <pc:sldChg chg="addSp delSp modSp add mod">
        <pc:chgData name="Maarten Marsman" userId="90746270-d662-4e67-8cb8-dda2e7e1873d" providerId="ADAL" clId="{F374F6A8-C1A6-4844-BF74-04B551745AA3}" dt="2024-10-14T12:38:21.185" v="776" actId="20577"/>
        <pc:sldMkLst>
          <pc:docMk/>
          <pc:sldMk cId="3681036550" sldId="707"/>
        </pc:sldMkLst>
        <pc:spChg chg="add del mod">
          <ac:chgData name="Maarten Marsman" userId="90746270-d662-4e67-8cb8-dda2e7e1873d" providerId="ADAL" clId="{F374F6A8-C1A6-4844-BF74-04B551745AA3}" dt="2024-10-14T12:34:23.876" v="645" actId="478"/>
          <ac:spMkLst>
            <pc:docMk/>
            <pc:sldMk cId="3681036550" sldId="707"/>
            <ac:spMk id="3" creationId="{96DBDCE2-A656-86A9-EC0C-2798679FEBDC}"/>
          </ac:spMkLst>
        </pc:spChg>
        <pc:spChg chg="add mod">
          <ac:chgData name="Maarten Marsman" userId="90746270-d662-4e67-8cb8-dda2e7e1873d" providerId="ADAL" clId="{F374F6A8-C1A6-4844-BF74-04B551745AA3}" dt="2024-10-14T12:33:11.384" v="638" actId="207"/>
          <ac:spMkLst>
            <pc:docMk/>
            <pc:sldMk cId="3681036550" sldId="707"/>
            <ac:spMk id="5" creationId="{9DF20A3E-76EF-31B3-338E-079A69BB5632}"/>
          </ac:spMkLst>
        </pc:spChg>
        <pc:spChg chg="add mod">
          <ac:chgData name="Maarten Marsman" userId="90746270-d662-4e67-8cb8-dda2e7e1873d" providerId="ADAL" clId="{F374F6A8-C1A6-4844-BF74-04B551745AA3}" dt="2024-10-14T12:38:21.185" v="776" actId="20577"/>
          <ac:spMkLst>
            <pc:docMk/>
            <pc:sldMk cId="3681036550" sldId="707"/>
            <ac:spMk id="7" creationId="{A148665E-9C79-7407-236A-393B8F9EF8A8}"/>
          </ac:spMkLst>
        </pc:spChg>
        <pc:picChg chg="del">
          <ac:chgData name="Maarten Marsman" userId="90746270-d662-4e67-8cb8-dda2e7e1873d" providerId="ADAL" clId="{F374F6A8-C1A6-4844-BF74-04B551745AA3}" dt="2024-10-14T12:34:13.586" v="642" actId="478"/>
          <ac:picMkLst>
            <pc:docMk/>
            <pc:sldMk cId="3681036550" sldId="707"/>
            <ac:picMk id="4" creationId="{8862C512-4CB0-B940-75C1-E08B0FCB482C}"/>
          </ac:picMkLst>
        </pc:picChg>
        <pc:picChg chg="add mod modCrop">
          <ac:chgData name="Maarten Marsman" userId="90746270-d662-4e67-8cb8-dda2e7e1873d" providerId="ADAL" clId="{F374F6A8-C1A6-4844-BF74-04B551745AA3}" dt="2024-10-14T12:35:34.484" v="698" actId="12788"/>
          <ac:picMkLst>
            <pc:docMk/>
            <pc:sldMk cId="3681036550" sldId="707"/>
            <ac:picMk id="6" creationId="{1603E559-DDF7-69C0-1F24-2CADED785875}"/>
          </ac:picMkLst>
        </pc:picChg>
      </pc:sldChg>
      <pc:sldChg chg="add del">
        <pc:chgData name="Maarten Marsman" userId="90746270-d662-4e67-8cb8-dda2e7e1873d" providerId="ADAL" clId="{F374F6A8-C1A6-4844-BF74-04B551745AA3}" dt="2024-10-14T12:42:51.262" v="861" actId="2696"/>
        <pc:sldMkLst>
          <pc:docMk/>
          <pc:sldMk cId="3174418349" sldId="708"/>
        </pc:sldMkLst>
      </pc:sldChg>
      <pc:sldChg chg="addSp modSp add mod">
        <pc:chgData name="Maarten Marsman" userId="90746270-d662-4e67-8cb8-dda2e7e1873d" providerId="ADAL" clId="{F374F6A8-C1A6-4844-BF74-04B551745AA3}" dt="2024-10-14T12:38:26.432" v="783" actId="20577"/>
        <pc:sldMkLst>
          <pc:docMk/>
          <pc:sldMk cId="904214172" sldId="709"/>
        </pc:sldMkLst>
        <pc:spChg chg="add mod">
          <ac:chgData name="Maarten Marsman" userId="90746270-d662-4e67-8cb8-dda2e7e1873d" providerId="ADAL" clId="{F374F6A8-C1A6-4844-BF74-04B551745AA3}" dt="2024-10-14T12:36:18.193" v="721" actId="1076"/>
          <ac:spMkLst>
            <pc:docMk/>
            <pc:sldMk cId="904214172" sldId="709"/>
            <ac:spMk id="3" creationId="{B1BCBA98-B05B-34F6-6275-86AE0210E0E2}"/>
          </ac:spMkLst>
        </pc:spChg>
        <pc:spChg chg="mod">
          <ac:chgData name="Maarten Marsman" userId="90746270-d662-4e67-8cb8-dda2e7e1873d" providerId="ADAL" clId="{F374F6A8-C1A6-4844-BF74-04B551745AA3}" dt="2024-10-14T12:36:20.385" v="722" actId="1076"/>
          <ac:spMkLst>
            <pc:docMk/>
            <pc:sldMk cId="904214172" sldId="709"/>
            <ac:spMk id="5" creationId="{DB207C66-F02E-BB53-2482-D78D2D16D521}"/>
          </ac:spMkLst>
        </pc:spChg>
        <pc:spChg chg="mod">
          <ac:chgData name="Maarten Marsman" userId="90746270-d662-4e67-8cb8-dda2e7e1873d" providerId="ADAL" clId="{F374F6A8-C1A6-4844-BF74-04B551745AA3}" dt="2024-10-14T12:38:26.432" v="783" actId="20577"/>
          <ac:spMkLst>
            <pc:docMk/>
            <pc:sldMk cId="904214172" sldId="709"/>
            <ac:spMk id="7" creationId="{47C4BB3E-5223-E814-5115-FF42AC51D2E1}"/>
          </ac:spMkLst>
        </pc:spChg>
      </pc:sldChg>
      <pc:sldChg chg="addSp delSp modSp add mod">
        <pc:chgData name="Maarten Marsman" userId="90746270-d662-4e67-8cb8-dda2e7e1873d" providerId="ADAL" clId="{F374F6A8-C1A6-4844-BF74-04B551745AA3}" dt="2024-10-14T13:05:05.614" v="1072"/>
        <pc:sldMkLst>
          <pc:docMk/>
          <pc:sldMk cId="1968204371" sldId="710"/>
        </pc:sldMkLst>
        <pc:spChg chg="del mod">
          <ac:chgData name="Maarten Marsman" userId="90746270-d662-4e67-8cb8-dda2e7e1873d" providerId="ADAL" clId="{F374F6A8-C1A6-4844-BF74-04B551745AA3}" dt="2024-10-14T13:03:24.538" v="1014" actId="478"/>
          <ac:spMkLst>
            <pc:docMk/>
            <pc:sldMk cId="1968204371" sldId="710"/>
            <ac:spMk id="3" creationId="{DD7031BF-985A-8A08-B980-A0E297E8FDCB}"/>
          </ac:spMkLst>
        </pc:spChg>
        <pc:spChg chg="add mod">
          <ac:chgData name="Maarten Marsman" userId="90746270-d662-4e67-8cb8-dda2e7e1873d" providerId="ADAL" clId="{F374F6A8-C1A6-4844-BF74-04B551745AA3}" dt="2024-10-14T13:04:27.291" v="1038" actId="14100"/>
          <ac:spMkLst>
            <pc:docMk/>
            <pc:sldMk cId="1968204371" sldId="710"/>
            <ac:spMk id="4" creationId="{43721C51-7A19-5E62-E4E3-038825E5393A}"/>
          </ac:spMkLst>
        </pc:spChg>
        <pc:spChg chg="del">
          <ac:chgData name="Maarten Marsman" userId="90746270-d662-4e67-8cb8-dda2e7e1873d" providerId="ADAL" clId="{F374F6A8-C1A6-4844-BF74-04B551745AA3}" dt="2024-10-14T12:37:26.072" v="727" actId="478"/>
          <ac:spMkLst>
            <pc:docMk/>
            <pc:sldMk cId="1968204371" sldId="710"/>
            <ac:spMk id="5" creationId="{B18C520F-2F81-3BE2-AB2D-7561EA21F7FA}"/>
          </ac:spMkLst>
        </pc:spChg>
        <pc:spChg chg="del mod">
          <ac:chgData name="Maarten Marsman" userId="90746270-d662-4e67-8cb8-dda2e7e1873d" providerId="ADAL" clId="{F374F6A8-C1A6-4844-BF74-04B551745AA3}" dt="2024-10-14T13:03:23.227" v="1013" actId="478"/>
          <ac:spMkLst>
            <pc:docMk/>
            <pc:sldMk cId="1968204371" sldId="710"/>
            <ac:spMk id="7" creationId="{E3829B66-09F6-46C0-CF78-29BCC4FFD2CC}"/>
          </ac:spMkLst>
        </pc:spChg>
        <pc:spChg chg="add del mod">
          <ac:chgData name="Maarten Marsman" userId="90746270-d662-4e67-8cb8-dda2e7e1873d" providerId="ADAL" clId="{F374F6A8-C1A6-4844-BF74-04B551745AA3}" dt="2024-10-14T13:04:39.619" v="1053" actId="478"/>
          <ac:spMkLst>
            <pc:docMk/>
            <pc:sldMk cId="1968204371" sldId="710"/>
            <ac:spMk id="8" creationId="{28F4B0D2-B21F-ACC9-3767-AD364AD2DA68}"/>
          </ac:spMkLst>
        </pc:spChg>
        <pc:spChg chg="add mod">
          <ac:chgData name="Maarten Marsman" userId="90746270-d662-4e67-8cb8-dda2e7e1873d" providerId="ADAL" clId="{F374F6A8-C1A6-4844-BF74-04B551745AA3}" dt="2024-10-14T13:04:57.906" v="1071" actId="1076"/>
          <ac:spMkLst>
            <pc:docMk/>
            <pc:sldMk cId="1968204371" sldId="710"/>
            <ac:spMk id="9" creationId="{A0532A22-076F-BF4B-2054-C9EFB69DF028}"/>
          </ac:spMkLst>
        </pc:spChg>
        <pc:spChg chg="add mod">
          <ac:chgData name="Maarten Marsman" userId="90746270-d662-4e67-8cb8-dda2e7e1873d" providerId="ADAL" clId="{F374F6A8-C1A6-4844-BF74-04B551745AA3}" dt="2024-10-14T13:05:05.614" v="1072"/>
          <ac:spMkLst>
            <pc:docMk/>
            <pc:sldMk cId="1968204371" sldId="710"/>
            <ac:spMk id="10" creationId="{CEB1A372-B29E-F757-3F89-D3A77AB9DF7D}"/>
          </ac:spMkLst>
        </pc:spChg>
      </pc:sldChg>
      <pc:sldChg chg="addSp delSp modSp add mod">
        <pc:chgData name="Maarten Marsman" userId="90746270-d662-4e67-8cb8-dda2e7e1873d" providerId="ADAL" clId="{F374F6A8-C1A6-4844-BF74-04B551745AA3}" dt="2024-10-14T12:47:00.968" v="885" actId="478"/>
        <pc:sldMkLst>
          <pc:docMk/>
          <pc:sldMk cId="1961885043" sldId="711"/>
        </pc:sldMkLst>
        <pc:spChg chg="del">
          <ac:chgData name="Maarten Marsman" userId="90746270-d662-4e67-8cb8-dda2e7e1873d" providerId="ADAL" clId="{F374F6A8-C1A6-4844-BF74-04B551745AA3}" dt="2024-10-14T12:39:05.495" v="803" actId="478"/>
          <ac:spMkLst>
            <pc:docMk/>
            <pc:sldMk cId="1961885043" sldId="711"/>
            <ac:spMk id="3" creationId="{FF03E73B-64AF-936D-123C-35EC256CC946}"/>
          </ac:spMkLst>
        </pc:spChg>
        <pc:spChg chg="add del">
          <ac:chgData name="Maarten Marsman" userId="90746270-d662-4e67-8cb8-dda2e7e1873d" providerId="ADAL" clId="{F374F6A8-C1A6-4844-BF74-04B551745AA3}" dt="2024-10-14T12:39:18.840" v="806" actId="11529"/>
          <ac:spMkLst>
            <pc:docMk/>
            <pc:sldMk cId="1961885043" sldId="711"/>
            <ac:spMk id="4" creationId="{2E97208A-541A-39B5-D5E8-A950F0A2FF30}"/>
          </ac:spMkLst>
        </pc:spChg>
        <pc:spChg chg="add mod">
          <ac:chgData name="Maarten Marsman" userId="90746270-d662-4e67-8cb8-dda2e7e1873d" providerId="ADAL" clId="{F374F6A8-C1A6-4844-BF74-04B551745AA3}" dt="2024-10-14T12:41:57.806" v="858" actId="12788"/>
          <ac:spMkLst>
            <pc:docMk/>
            <pc:sldMk cId="1961885043" sldId="711"/>
            <ac:spMk id="5" creationId="{99785A3D-B1E3-51D6-B42C-CBC2542ED54C}"/>
          </ac:spMkLst>
        </pc:spChg>
        <pc:spChg chg="del">
          <ac:chgData name="Maarten Marsman" userId="90746270-d662-4e67-8cb8-dda2e7e1873d" providerId="ADAL" clId="{F374F6A8-C1A6-4844-BF74-04B551745AA3}" dt="2024-10-14T12:39:07.663" v="804" actId="478"/>
          <ac:spMkLst>
            <pc:docMk/>
            <pc:sldMk cId="1961885043" sldId="711"/>
            <ac:spMk id="7" creationId="{2601D627-57A7-4AFF-AAD9-87793070EAB6}"/>
          </ac:spMkLst>
        </pc:spChg>
        <pc:spChg chg="add mod">
          <ac:chgData name="Maarten Marsman" userId="90746270-d662-4e67-8cb8-dda2e7e1873d" providerId="ADAL" clId="{F374F6A8-C1A6-4844-BF74-04B551745AA3}" dt="2024-10-14T12:41:47.413" v="857" actId="12788"/>
          <ac:spMkLst>
            <pc:docMk/>
            <pc:sldMk cId="1961885043" sldId="711"/>
            <ac:spMk id="8" creationId="{007B3F5D-4500-D736-2CC1-AC3D0EE3358A}"/>
          </ac:spMkLst>
        </pc:spChg>
        <pc:picChg chg="mod">
          <ac:chgData name="Maarten Marsman" userId="90746270-d662-4e67-8cb8-dda2e7e1873d" providerId="ADAL" clId="{F374F6A8-C1A6-4844-BF74-04B551745AA3}" dt="2024-10-14T12:42:06.211" v="859" actId="12788"/>
          <ac:picMkLst>
            <pc:docMk/>
            <pc:sldMk cId="1961885043" sldId="711"/>
            <ac:picMk id="6" creationId="{23796D65-A8E1-C1EB-69A2-05A7EAE5F740}"/>
          </ac:picMkLst>
        </pc:picChg>
        <pc:picChg chg="add del mod">
          <ac:chgData name="Maarten Marsman" userId="90746270-d662-4e67-8cb8-dda2e7e1873d" providerId="ADAL" clId="{F374F6A8-C1A6-4844-BF74-04B551745AA3}" dt="2024-10-14T12:47:00.968" v="885" actId="478"/>
          <ac:picMkLst>
            <pc:docMk/>
            <pc:sldMk cId="1961885043" sldId="711"/>
            <ac:picMk id="9" creationId="{6F8E90BF-6939-87EA-9DBB-A0F7310CC841}"/>
          </ac:picMkLst>
        </pc:picChg>
      </pc:sldChg>
      <pc:sldChg chg="add del">
        <pc:chgData name="Maarten Marsman" userId="90746270-d662-4e67-8cb8-dda2e7e1873d" providerId="ADAL" clId="{F374F6A8-C1A6-4844-BF74-04B551745AA3}" dt="2024-10-14T12:42:50.529" v="860" actId="2696"/>
        <pc:sldMkLst>
          <pc:docMk/>
          <pc:sldMk cId="2041885163" sldId="712"/>
        </pc:sldMkLst>
      </pc:sldChg>
      <pc:sldChg chg="addSp delSp modSp add mod">
        <pc:chgData name="Maarten Marsman" userId="90746270-d662-4e67-8cb8-dda2e7e1873d" providerId="ADAL" clId="{F374F6A8-C1A6-4844-BF74-04B551745AA3}" dt="2024-10-14T12:48:28.095" v="893"/>
        <pc:sldMkLst>
          <pc:docMk/>
          <pc:sldMk cId="3308097105" sldId="712"/>
        </pc:sldMkLst>
        <pc:spChg chg="add mod">
          <ac:chgData name="Maarten Marsman" userId="90746270-d662-4e67-8cb8-dda2e7e1873d" providerId="ADAL" clId="{F374F6A8-C1A6-4844-BF74-04B551745AA3}" dt="2024-10-14T12:46:41.393" v="882" actId="1076"/>
          <ac:spMkLst>
            <pc:docMk/>
            <pc:sldMk cId="3308097105" sldId="712"/>
            <ac:spMk id="3" creationId="{7D1C7CBE-6C9F-01E7-ACD2-D54E55197FDF}"/>
          </ac:spMkLst>
        </pc:spChg>
        <pc:spChg chg="add mod">
          <ac:chgData name="Maarten Marsman" userId="90746270-d662-4e67-8cb8-dda2e7e1873d" providerId="ADAL" clId="{F374F6A8-C1A6-4844-BF74-04B551745AA3}" dt="2024-10-14T12:46:57.281" v="884" actId="1076"/>
          <ac:spMkLst>
            <pc:docMk/>
            <pc:sldMk cId="3308097105" sldId="712"/>
            <ac:spMk id="4" creationId="{D07A546A-4E07-119C-A07C-1BBD17F94CE0}"/>
          </ac:spMkLst>
        </pc:spChg>
        <pc:spChg chg="del">
          <ac:chgData name="Maarten Marsman" userId="90746270-d662-4e67-8cb8-dda2e7e1873d" providerId="ADAL" clId="{F374F6A8-C1A6-4844-BF74-04B551745AA3}" dt="2024-10-14T12:46:12.369" v="875" actId="478"/>
          <ac:spMkLst>
            <pc:docMk/>
            <pc:sldMk cId="3308097105" sldId="712"/>
            <ac:spMk id="5" creationId="{CF3BE361-1A88-51A2-E2B6-481A6B8D0BB2}"/>
          </ac:spMkLst>
        </pc:spChg>
        <pc:spChg chg="add mod">
          <ac:chgData name="Maarten Marsman" userId="90746270-d662-4e67-8cb8-dda2e7e1873d" providerId="ADAL" clId="{F374F6A8-C1A6-4844-BF74-04B551745AA3}" dt="2024-10-14T12:48:23.351" v="892"/>
          <ac:spMkLst>
            <pc:docMk/>
            <pc:sldMk cId="3308097105" sldId="712"/>
            <ac:spMk id="7" creationId="{B20F9468-7B96-F95B-C72F-F2717FF5763A}"/>
          </ac:spMkLst>
        </pc:spChg>
        <pc:spChg chg="del">
          <ac:chgData name="Maarten Marsman" userId="90746270-d662-4e67-8cb8-dda2e7e1873d" providerId="ADAL" clId="{F374F6A8-C1A6-4844-BF74-04B551745AA3}" dt="2024-10-14T12:46:14.894" v="876" actId="478"/>
          <ac:spMkLst>
            <pc:docMk/>
            <pc:sldMk cId="3308097105" sldId="712"/>
            <ac:spMk id="8" creationId="{ADA427AC-99D3-4413-DEAD-FF0C6137CF32}"/>
          </ac:spMkLst>
        </pc:spChg>
        <pc:spChg chg="add mod">
          <ac:chgData name="Maarten Marsman" userId="90746270-d662-4e67-8cb8-dda2e7e1873d" providerId="ADAL" clId="{F374F6A8-C1A6-4844-BF74-04B551745AA3}" dt="2024-10-14T12:48:28.095" v="893"/>
          <ac:spMkLst>
            <pc:docMk/>
            <pc:sldMk cId="3308097105" sldId="712"/>
            <ac:spMk id="10" creationId="{6C0D5AC4-11B3-881E-A0B2-702CCBCD32A1}"/>
          </ac:spMkLst>
        </pc:spChg>
      </pc:sldChg>
      <pc:sldChg chg="addSp delSp modSp add mod">
        <pc:chgData name="Maarten Marsman" userId="90746270-d662-4e67-8cb8-dda2e7e1873d" providerId="ADAL" clId="{F374F6A8-C1A6-4844-BF74-04B551745AA3}" dt="2024-10-14T12:48:36.431" v="894"/>
        <pc:sldMkLst>
          <pc:docMk/>
          <pc:sldMk cId="2122785505" sldId="713"/>
        </pc:sldMkLst>
        <pc:spChg chg="mod">
          <ac:chgData name="Maarten Marsman" userId="90746270-d662-4e67-8cb8-dda2e7e1873d" providerId="ADAL" clId="{F374F6A8-C1A6-4844-BF74-04B551745AA3}" dt="2024-10-14T12:47:48.781" v="888" actId="14100"/>
          <ac:spMkLst>
            <pc:docMk/>
            <pc:sldMk cId="2122785505" sldId="713"/>
            <ac:spMk id="3" creationId="{863C7EB6-8B92-151F-9668-2698CF042624}"/>
          </ac:spMkLst>
        </pc:spChg>
        <pc:spChg chg="del mod">
          <ac:chgData name="Maarten Marsman" userId="90746270-d662-4e67-8cb8-dda2e7e1873d" providerId="ADAL" clId="{F374F6A8-C1A6-4844-BF74-04B551745AA3}" dt="2024-10-14T12:47:52.920" v="889" actId="478"/>
          <ac:spMkLst>
            <pc:docMk/>
            <pc:sldMk cId="2122785505" sldId="713"/>
            <ac:spMk id="4" creationId="{3BCB866A-A3B2-010E-5584-EEBE2DF5DE19}"/>
          </ac:spMkLst>
        </pc:spChg>
        <pc:spChg chg="add mod">
          <ac:chgData name="Maarten Marsman" userId="90746270-d662-4e67-8cb8-dda2e7e1873d" providerId="ADAL" clId="{F374F6A8-C1A6-4844-BF74-04B551745AA3}" dt="2024-10-14T12:48:13.092" v="891" actId="1076"/>
          <ac:spMkLst>
            <pc:docMk/>
            <pc:sldMk cId="2122785505" sldId="713"/>
            <ac:spMk id="5" creationId="{1C7A888C-F503-9A1C-BC39-90A66944307C}"/>
          </ac:spMkLst>
        </pc:spChg>
        <pc:spChg chg="add mod">
          <ac:chgData name="Maarten Marsman" userId="90746270-d662-4e67-8cb8-dda2e7e1873d" providerId="ADAL" clId="{F374F6A8-C1A6-4844-BF74-04B551745AA3}" dt="2024-10-14T12:48:36.431" v="894"/>
          <ac:spMkLst>
            <pc:docMk/>
            <pc:sldMk cId="2122785505" sldId="713"/>
            <ac:spMk id="7" creationId="{4403F909-E44A-E179-823E-2B6019411E94}"/>
          </ac:spMkLst>
        </pc:spChg>
      </pc:sldChg>
      <pc:sldChg chg="addSp modSp add">
        <pc:chgData name="Maarten Marsman" userId="90746270-d662-4e67-8cb8-dda2e7e1873d" providerId="ADAL" clId="{F374F6A8-C1A6-4844-BF74-04B551745AA3}" dt="2024-10-14T12:55:23.756" v="969"/>
        <pc:sldMkLst>
          <pc:docMk/>
          <pc:sldMk cId="1494083624" sldId="714"/>
        </pc:sldMkLst>
        <pc:spChg chg="add mod">
          <ac:chgData name="Maarten Marsman" userId="90746270-d662-4e67-8cb8-dda2e7e1873d" providerId="ADAL" clId="{F374F6A8-C1A6-4844-BF74-04B551745AA3}" dt="2024-10-14T12:55:23.756" v="969"/>
          <ac:spMkLst>
            <pc:docMk/>
            <pc:sldMk cId="1494083624" sldId="714"/>
            <ac:spMk id="5" creationId="{300903B1-7269-3D77-268C-8D3C348C0DBA}"/>
          </ac:spMkLst>
        </pc:spChg>
      </pc:sldChg>
      <pc:sldChg chg="add">
        <pc:chgData name="Maarten Marsman" userId="90746270-d662-4e67-8cb8-dda2e7e1873d" providerId="ADAL" clId="{F374F6A8-C1A6-4844-BF74-04B551745AA3}" dt="2024-10-14T12:55:35.233" v="971"/>
        <pc:sldMkLst>
          <pc:docMk/>
          <pc:sldMk cId="725592094" sldId="715"/>
        </pc:sldMkLst>
      </pc:sldChg>
      <pc:sldChg chg="add ord">
        <pc:chgData name="Maarten Marsman" userId="90746270-d662-4e67-8cb8-dda2e7e1873d" providerId="ADAL" clId="{F374F6A8-C1A6-4844-BF74-04B551745AA3}" dt="2024-10-14T12:55:40.358" v="972" actId="20578"/>
        <pc:sldMkLst>
          <pc:docMk/>
          <pc:sldMk cId="3602724956" sldId="716"/>
        </pc:sldMkLst>
      </pc:sldChg>
      <pc:sldChg chg="addSp modSp add">
        <pc:chgData name="Maarten Marsman" userId="90746270-d662-4e67-8cb8-dda2e7e1873d" providerId="ADAL" clId="{F374F6A8-C1A6-4844-BF74-04B551745AA3}" dt="2024-10-14T12:55:58.623" v="977"/>
        <pc:sldMkLst>
          <pc:docMk/>
          <pc:sldMk cId="1585959805" sldId="717"/>
        </pc:sldMkLst>
        <pc:spChg chg="add mod">
          <ac:chgData name="Maarten Marsman" userId="90746270-d662-4e67-8cb8-dda2e7e1873d" providerId="ADAL" clId="{F374F6A8-C1A6-4844-BF74-04B551745AA3}" dt="2024-10-14T12:55:53.753" v="976"/>
          <ac:spMkLst>
            <pc:docMk/>
            <pc:sldMk cId="1585959805" sldId="717"/>
            <ac:spMk id="5" creationId="{7740E74D-EB45-BF00-3030-D48483B6DDA1}"/>
          </ac:spMkLst>
        </pc:spChg>
        <pc:spChg chg="add mod">
          <ac:chgData name="Maarten Marsman" userId="90746270-d662-4e67-8cb8-dda2e7e1873d" providerId="ADAL" clId="{F374F6A8-C1A6-4844-BF74-04B551745AA3}" dt="2024-10-14T12:55:58.623" v="977"/>
          <ac:spMkLst>
            <pc:docMk/>
            <pc:sldMk cId="1585959805" sldId="717"/>
            <ac:spMk id="6" creationId="{93E8497B-7C74-366B-7030-A4DA0AD55B8A}"/>
          </ac:spMkLst>
        </pc:spChg>
      </pc:sldChg>
      <pc:sldChg chg="add del">
        <pc:chgData name="Maarten Marsman" userId="90746270-d662-4e67-8cb8-dda2e7e1873d" providerId="ADAL" clId="{F374F6A8-C1A6-4844-BF74-04B551745AA3}" dt="2024-10-14T12:59:20.092" v="980" actId="2696"/>
        <pc:sldMkLst>
          <pc:docMk/>
          <pc:sldMk cId="2691807369" sldId="718"/>
        </pc:sldMkLst>
      </pc:sldChg>
      <pc:sldChg chg="add">
        <pc:chgData name="Maarten Marsman" userId="90746270-d662-4e67-8cb8-dda2e7e1873d" providerId="ADAL" clId="{F374F6A8-C1A6-4844-BF74-04B551745AA3}" dt="2024-10-14T12:59:12.900" v="979"/>
        <pc:sldMkLst>
          <pc:docMk/>
          <pc:sldMk cId="2752921026" sldId="719"/>
        </pc:sldMkLst>
      </pc:sldChg>
      <pc:sldChg chg="add ord">
        <pc:chgData name="Maarten Marsman" userId="90746270-d662-4e67-8cb8-dda2e7e1873d" providerId="ADAL" clId="{F374F6A8-C1A6-4844-BF74-04B551745AA3}" dt="2024-10-14T12:59:21.489" v="981" actId="20578"/>
        <pc:sldMkLst>
          <pc:docMk/>
          <pc:sldMk cId="334831459" sldId="720"/>
        </pc:sldMkLst>
      </pc:sldChg>
      <pc:sldChg chg="addSp modSp add">
        <pc:chgData name="Maarten Marsman" userId="90746270-d662-4e67-8cb8-dda2e7e1873d" providerId="ADAL" clId="{F374F6A8-C1A6-4844-BF74-04B551745AA3}" dt="2024-10-14T12:59:34.748" v="985"/>
        <pc:sldMkLst>
          <pc:docMk/>
          <pc:sldMk cId="2558944492" sldId="721"/>
        </pc:sldMkLst>
        <pc:spChg chg="add mod">
          <ac:chgData name="Maarten Marsman" userId="90746270-d662-4e67-8cb8-dda2e7e1873d" providerId="ADAL" clId="{F374F6A8-C1A6-4844-BF74-04B551745AA3}" dt="2024-10-14T12:59:34.748" v="985"/>
          <ac:spMkLst>
            <pc:docMk/>
            <pc:sldMk cId="2558944492" sldId="721"/>
            <ac:spMk id="5" creationId="{CB9119A1-557B-6F51-40A8-B4AE13CE9EAA}"/>
          </ac:spMkLst>
        </pc:spChg>
      </pc:sldChg>
      <pc:sldChg chg="add ord">
        <pc:chgData name="Maarten Marsman" userId="90746270-d662-4e67-8cb8-dda2e7e1873d" providerId="ADAL" clId="{F374F6A8-C1A6-4844-BF74-04B551745AA3}" dt="2024-10-14T13:06:39.284" v="1099" actId="20578"/>
        <pc:sldMkLst>
          <pc:docMk/>
          <pc:sldMk cId="1732143920" sldId="722"/>
        </pc:sldMkLst>
      </pc:sldChg>
      <pc:sldChg chg="modSp add mod">
        <pc:chgData name="Maarten Marsman" userId="90746270-d662-4e67-8cb8-dda2e7e1873d" providerId="ADAL" clId="{F374F6A8-C1A6-4844-BF74-04B551745AA3}" dt="2024-10-14T13:08:06.280" v="1127" actId="1076"/>
        <pc:sldMkLst>
          <pc:docMk/>
          <pc:sldMk cId="3695572837" sldId="723"/>
        </pc:sldMkLst>
        <pc:spChg chg="mod">
          <ac:chgData name="Maarten Marsman" userId="90746270-d662-4e67-8cb8-dda2e7e1873d" providerId="ADAL" clId="{F374F6A8-C1A6-4844-BF74-04B551745AA3}" dt="2024-10-14T13:08:02.533" v="1126" actId="1038"/>
          <ac:spMkLst>
            <pc:docMk/>
            <pc:sldMk cId="3695572837" sldId="723"/>
            <ac:spMk id="4" creationId="{31984298-14F3-7F4F-6028-3A3AE24DFEDC}"/>
          </ac:spMkLst>
        </pc:spChg>
        <pc:spChg chg="mod">
          <ac:chgData name="Maarten Marsman" userId="90746270-d662-4e67-8cb8-dda2e7e1873d" providerId="ADAL" clId="{F374F6A8-C1A6-4844-BF74-04B551745AA3}" dt="2024-10-14T13:08:06.280" v="1127" actId="1076"/>
          <ac:spMkLst>
            <pc:docMk/>
            <pc:sldMk cId="3695572837" sldId="723"/>
            <ac:spMk id="9" creationId="{A3E40D51-BB77-BDBA-D98B-E2D0E9C4506E}"/>
          </ac:spMkLst>
        </pc:spChg>
        <pc:spChg chg="mod">
          <ac:chgData name="Maarten Marsman" userId="90746270-d662-4e67-8cb8-dda2e7e1873d" providerId="ADAL" clId="{F374F6A8-C1A6-4844-BF74-04B551745AA3}" dt="2024-10-14T13:06:28.567" v="1098" actId="14100"/>
          <ac:spMkLst>
            <pc:docMk/>
            <pc:sldMk cId="3695572837" sldId="723"/>
            <ac:spMk id="10" creationId="{F00206CD-D62E-5DD2-3479-BE7EBB1B3A74}"/>
          </ac:spMkLst>
        </pc:spChg>
        <pc:picChg chg="mod">
          <ac:chgData name="Maarten Marsman" userId="90746270-d662-4e67-8cb8-dda2e7e1873d" providerId="ADAL" clId="{F374F6A8-C1A6-4844-BF74-04B551745AA3}" dt="2024-10-14T13:05:31.595" v="1078" actId="1076"/>
          <ac:picMkLst>
            <pc:docMk/>
            <pc:sldMk cId="3695572837" sldId="723"/>
            <ac:picMk id="6" creationId="{F46E1D0B-A984-7DDD-2E8B-140587DF9E05}"/>
          </ac:picMkLst>
        </pc:picChg>
      </pc:sldChg>
    </pc:docChg>
  </pc:docChgLst>
  <pc:docChgLst>
    <pc:chgData name="Maarten Marsman" userId="90746270-d662-4e67-8cb8-dda2e7e1873d" providerId="ADAL" clId="{F3DD1DF5-7960-344E-A5D0-C69694D41554}"/>
    <pc:docChg chg="undo custSel addSld delSld modSld">
      <pc:chgData name="Maarten Marsman" userId="90746270-d662-4e67-8cb8-dda2e7e1873d" providerId="ADAL" clId="{F3DD1DF5-7960-344E-A5D0-C69694D41554}" dt="2024-09-26T05:43:09.472" v="1128" actId="20577"/>
      <pc:docMkLst>
        <pc:docMk/>
      </pc:docMkLst>
      <pc:sldChg chg="addSp modSp mod">
        <pc:chgData name="Maarten Marsman" userId="90746270-d662-4e67-8cb8-dda2e7e1873d" providerId="ADAL" clId="{F3DD1DF5-7960-344E-A5D0-C69694D41554}" dt="2024-09-26T05:43:09.472" v="1128" actId="20577"/>
        <pc:sldMkLst>
          <pc:docMk/>
          <pc:sldMk cId="1131232699" sldId="346"/>
        </pc:sldMkLst>
        <pc:spChg chg="mod">
          <ac:chgData name="Maarten Marsman" userId="90746270-d662-4e67-8cb8-dda2e7e1873d" providerId="ADAL" clId="{F3DD1DF5-7960-344E-A5D0-C69694D41554}" dt="2024-09-26T05:43:05.426" v="1120" actId="20577"/>
          <ac:spMkLst>
            <pc:docMk/>
            <pc:sldMk cId="1131232699" sldId="346"/>
            <ac:spMk id="2" creationId="{E87BBB73-188F-5C45-B8B5-B024412E618A}"/>
          </ac:spMkLst>
        </pc:spChg>
        <pc:spChg chg="add mod">
          <ac:chgData name="Maarten Marsman" userId="90746270-d662-4e67-8cb8-dda2e7e1873d" providerId="ADAL" clId="{F3DD1DF5-7960-344E-A5D0-C69694D41554}" dt="2024-09-26T05:43:09.472" v="1128" actId="20577"/>
          <ac:spMkLst>
            <pc:docMk/>
            <pc:sldMk cId="1131232699" sldId="346"/>
            <ac:spMk id="4" creationId="{1C81050D-F144-F968-44D6-D886102912CD}"/>
          </ac:spMkLst>
        </pc:spChg>
      </pc:sldChg>
      <pc:sldChg chg="del">
        <pc:chgData name="Maarten Marsman" userId="90746270-d662-4e67-8cb8-dda2e7e1873d" providerId="ADAL" clId="{F3DD1DF5-7960-344E-A5D0-C69694D41554}" dt="2024-09-18T07:17:55.920" v="454" actId="2696"/>
        <pc:sldMkLst>
          <pc:docMk/>
          <pc:sldMk cId="1227194940" sldId="478"/>
        </pc:sldMkLst>
      </pc:sldChg>
      <pc:sldChg chg="del">
        <pc:chgData name="Maarten Marsman" userId="90746270-d662-4e67-8cb8-dda2e7e1873d" providerId="ADAL" clId="{F3DD1DF5-7960-344E-A5D0-C69694D41554}" dt="2024-09-18T07:17:55.973" v="464" actId="2696"/>
        <pc:sldMkLst>
          <pc:docMk/>
          <pc:sldMk cId="235793182" sldId="488"/>
        </pc:sldMkLst>
      </pc:sldChg>
      <pc:sldChg chg="del">
        <pc:chgData name="Maarten Marsman" userId="90746270-d662-4e67-8cb8-dda2e7e1873d" providerId="ADAL" clId="{F3DD1DF5-7960-344E-A5D0-C69694D41554}" dt="2024-09-18T07:17:56.070" v="478" actId="2696"/>
        <pc:sldMkLst>
          <pc:docMk/>
          <pc:sldMk cId="898003644" sldId="495"/>
        </pc:sldMkLst>
      </pc:sldChg>
      <pc:sldChg chg="del">
        <pc:chgData name="Maarten Marsman" userId="90746270-d662-4e67-8cb8-dda2e7e1873d" providerId="ADAL" clId="{F3DD1DF5-7960-344E-A5D0-C69694D41554}" dt="2024-09-18T07:17:55.743" v="426" actId="2696"/>
        <pc:sldMkLst>
          <pc:docMk/>
          <pc:sldMk cId="2359182792" sldId="501"/>
        </pc:sldMkLst>
      </pc:sldChg>
      <pc:sldChg chg="del">
        <pc:chgData name="Maarten Marsman" userId="90746270-d662-4e67-8cb8-dda2e7e1873d" providerId="ADAL" clId="{F3DD1DF5-7960-344E-A5D0-C69694D41554}" dt="2024-09-18T07:17:56.013" v="472" actId="2696"/>
        <pc:sldMkLst>
          <pc:docMk/>
          <pc:sldMk cId="1610913421" sldId="502"/>
        </pc:sldMkLst>
      </pc:sldChg>
      <pc:sldChg chg="del">
        <pc:chgData name="Maarten Marsman" userId="90746270-d662-4e67-8cb8-dda2e7e1873d" providerId="ADAL" clId="{F3DD1DF5-7960-344E-A5D0-C69694D41554}" dt="2024-09-18T07:17:55.962" v="461" actId="2696"/>
        <pc:sldMkLst>
          <pc:docMk/>
          <pc:sldMk cId="3031435821" sldId="503"/>
        </pc:sldMkLst>
      </pc:sldChg>
      <pc:sldChg chg="del">
        <pc:chgData name="Maarten Marsman" userId="90746270-d662-4e67-8cb8-dda2e7e1873d" providerId="ADAL" clId="{F3DD1DF5-7960-344E-A5D0-C69694D41554}" dt="2024-09-18T07:17:55.987" v="467" actId="2696"/>
        <pc:sldMkLst>
          <pc:docMk/>
          <pc:sldMk cId="885869145" sldId="509"/>
        </pc:sldMkLst>
      </pc:sldChg>
      <pc:sldChg chg="del">
        <pc:chgData name="Maarten Marsman" userId="90746270-d662-4e67-8cb8-dda2e7e1873d" providerId="ADAL" clId="{F3DD1DF5-7960-344E-A5D0-C69694D41554}" dt="2024-09-18T07:17:55.822" v="439" actId="2696"/>
        <pc:sldMkLst>
          <pc:docMk/>
          <pc:sldMk cId="2481138514" sldId="510"/>
        </pc:sldMkLst>
      </pc:sldChg>
      <pc:sldChg chg="del">
        <pc:chgData name="Maarten Marsman" userId="90746270-d662-4e67-8cb8-dda2e7e1873d" providerId="ADAL" clId="{F3DD1DF5-7960-344E-A5D0-C69694D41554}" dt="2024-09-18T07:17:55.928" v="456" actId="2696"/>
        <pc:sldMkLst>
          <pc:docMk/>
          <pc:sldMk cId="1327573149" sldId="511"/>
        </pc:sldMkLst>
      </pc:sldChg>
      <pc:sldChg chg="del">
        <pc:chgData name="Maarten Marsman" userId="90746270-d662-4e67-8cb8-dda2e7e1873d" providerId="ADAL" clId="{F3DD1DF5-7960-344E-A5D0-C69694D41554}" dt="2024-09-18T07:17:55.952" v="460" actId="2696"/>
        <pc:sldMkLst>
          <pc:docMk/>
          <pc:sldMk cId="45059942" sldId="512"/>
        </pc:sldMkLst>
      </pc:sldChg>
      <pc:sldChg chg="del">
        <pc:chgData name="Maarten Marsman" userId="90746270-d662-4e67-8cb8-dda2e7e1873d" providerId="ADAL" clId="{F3DD1DF5-7960-344E-A5D0-C69694D41554}" dt="2024-09-18T07:17:56.056" v="476" actId="2696"/>
        <pc:sldMkLst>
          <pc:docMk/>
          <pc:sldMk cId="933161217" sldId="513"/>
        </pc:sldMkLst>
      </pc:sldChg>
      <pc:sldChg chg="del">
        <pc:chgData name="Maarten Marsman" userId="90746270-d662-4e67-8cb8-dda2e7e1873d" providerId="ADAL" clId="{F3DD1DF5-7960-344E-A5D0-C69694D41554}" dt="2024-09-18T07:17:55.687" v="416" actId="2696"/>
        <pc:sldMkLst>
          <pc:docMk/>
          <pc:sldMk cId="1917805848" sldId="514"/>
        </pc:sldMkLst>
      </pc:sldChg>
      <pc:sldChg chg="del">
        <pc:chgData name="Maarten Marsman" userId="90746270-d662-4e67-8cb8-dda2e7e1873d" providerId="ADAL" clId="{F3DD1DF5-7960-344E-A5D0-C69694D41554}" dt="2024-09-18T07:17:55.824" v="440" actId="2696"/>
        <pc:sldMkLst>
          <pc:docMk/>
          <pc:sldMk cId="2891595416" sldId="515"/>
        </pc:sldMkLst>
      </pc:sldChg>
      <pc:sldChg chg="del">
        <pc:chgData name="Maarten Marsman" userId="90746270-d662-4e67-8cb8-dda2e7e1873d" providerId="ADAL" clId="{F3DD1DF5-7960-344E-A5D0-C69694D41554}" dt="2024-09-18T07:17:55.890" v="449" actId="2696"/>
        <pc:sldMkLst>
          <pc:docMk/>
          <pc:sldMk cId="1421703945" sldId="526"/>
        </pc:sldMkLst>
      </pc:sldChg>
      <pc:sldChg chg="del">
        <pc:chgData name="Maarten Marsman" userId="90746270-d662-4e67-8cb8-dda2e7e1873d" providerId="ADAL" clId="{F3DD1DF5-7960-344E-A5D0-C69694D41554}" dt="2024-09-18T07:17:56.027" v="474" actId="2696"/>
        <pc:sldMkLst>
          <pc:docMk/>
          <pc:sldMk cId="3309443649" sldId="527"/>
        </pc:sldMkLst>
      </pc:sldChg>
      <pc:sldChg chg="del">
        <pc:chgData name="Maarten Marsman" userId="90746270-d662-4e67-8cb8-dda2e7e1873d" providerId="ADAL" clId="{F3DD1DF5-7960-344E-A5D0-C69694D41554}" dt="2024-09-18T07:17:55.943" v="459" actId="2696"/>
        <pc:sldMkLst>
          <pc:docMk/>
          <pc:sldMk cId="1924838489" sldId="540"/>
        </pc:sldMkLst>
      </pc:sldChg>
      <pc:sldChg chg="del">
        <pc:chgData name="Maarten Marsman" userId="90746270-d662-4e67-8cb8-dda2e7e1873d" providerId="ADAL" clId="{F3DD1DF5-7960-344E-A5D0-C69694D41554}" dt="2024-09-18T07:17:55.810" v="437" actId="2696"/>
        <pc:sldMkLst>
          <pc:docMk/>
          <pc:sldMk cId="1319979714" sldId="543"/>
        </pc:sldMkLst>
      </pc:sldChg>
      <pc:sldChg chg="del">
        <pc:chgData name="Maarten Marsman" userId="90746270-d662-4e67-8cb8-dda2e7e1873d" providerId="ADAL" clId="{F3DD1DF5-7960-344E-A5D0-C69694D41554}" dt="2024-09-18T07:17:55.904" v="451" actId="2696"/>
        <pc:sldMkLst>
          <pc:docMk/>
          <pc:sldMk cId="2473022548" sldId="547"/>
        </pc:sldMkLst>
      </pc:sldChg>
      <pc:sldChg chg="del">
        <pc:chgData name="Maarten Marsman" userId="90746270-d662-4e67-8cb8-dda2e7e1873d" providerId="ADAL" clId="{F3DD1DF5-7960-344E-A5D0-C69694D41554}" dt="2024-09-18T07:17:55.720" v="421" actId="2696"/>
        <pc:sldMkLst>
          <pc:docMk/>
          <pc:sldMk cId="2547439645" sldId="549"/>
        </pc:sldMkLst>
      </pc:sldChg>
      <pc:sldChg chg="del">
        <pc:chgData name="Maarten Marsman" userId="90746270-d662-4e67-8cb8-dda2e7e1873d" providerId="ADAL" clId="{F3DD1DF5-7960-344E-A5D0-C69694D41554}" dt="2024-09-18T07:17:55.761" v="428" actId="2696"/>
        <pc:sldMkLst>
          <pc:docMk/>
          <pc:sldMk cId="591887435" sldId="550"/>
        </pc:sldMkLst>
      </pc:sldChg>
      <pc:sldChg chg="del">
        <pc:chgData name="Maarten Marsman" userId="90746270-d662-4e67-8cb8-dda2e7e1873d" providerId="ADAL" clId="{F3DD1DF5-7960-344E-A5D0-C69694D41554}" dt="2024-09-18T07:17:55.853" v="443" actId="2696"/>
        <pc:sldMkLst>
          <pc:docMk/>
          <pc:sldMk cId="3808216201" sldId="551"/>
        </pc:sldMkLst>
      </pc:sldChg>
      <pc:sldChg chg="del">
        <pc:chgData name="Maarten Marsman" userId="90746270-d662-4e67-8cb8-dda2e7e1873d" providerId="ADAL" clId="{F3DD1DF5-7960-344E-A5D0-C69694D41554}" dt="2024-09-18T07:17:56.091" v="483" actId="2696"/>
        <pc:sldMkLst>
          <pc:docMk/>
          <pc:sldMk cId="1406940093" sldId="552"/>
        </pc:sldMkLst>
      </pc:sldChg>
      <pc:sldChg chg="del">
        <pc:chgData name="Maarten Marsman" userId="90746270-d662-4e67-8cb8-dda2e7e1873d" providerId="ADAL" clId="{F3DD1DF5-7960-344E-A5D0-C69694D41554}" dt="2024-09-18T07:17:55.861" v="445" actId="2696"/>
        <pc:sldMkLst>
          <pc:docMk/>
          <pc:sldMk cId="1134378298" sldId="553"/>
        </pc:sldMkLst>
      </pc:sldChg>
      <pc:sldChg chg="del">
        <pc:chgData name="Maarten Marsman" userId="90746270-d662-4e67-8cb8-dda2e7e1873d" providerId="ADAL" clId="{F3DD1DF5-7960-344E-A5D0-C69694D41554}" dt="2024-09-18T07:17:55.970" v="462" actId="2696"/>
        <pc:sldMkLst>
          <pc:docMk/>
          <pc:sldMk cId="4242534924" sldId="555"/>
        </pc:sldMkLst>
      </pc:sldChg>
      <pc:sldChg chg="del">
        <pc:chgData name="Maarten Marsman" userId="90746270-d662-4e67-8cb8-dda2e7e1873d" providerId="ADAL" clId="{F3DD1DF5-7960-344E-A5D0-C69694D41554}" dt="2024-09-18T07:17:55.804" v="436" actId="2696"/>
        <pc:sldMkLst>
          <pc:docMk/>
          <pc:sldMk cId="3372177129" sldId="556"/>
        </pc:sldMkLst>
      </pc:sldChg>
      <pc:sldChg chg="del">
        <pc:chgData name="Maarten Marsman" userId="90746270-d662-4e67-8cb8-dda2e7e1873d" providerId="ADAL" clId="{F3DD1DF5-7960-344E-A5D0-C69694D41554}" dt="2024-09-18T07:17:55.798" v="435" actId="2696"/>
        <pc:sldMkLst>
          <pc:docMk/>
          <pc:sldMk cId="3099780524" sldId="557"/>
        </pc:sldMkLst>
      </pc:sldChg>
      <pc:sldChg chg="del">
        <pc:chgData name="Maarten Marsman" userId="90746270-d662-4e67-8cb8-dda2e7e1873d" providerId="ADAL" clId="{F3DD1DF5-7960-344E-A5D0-C69694D41554}" dt="2024-09-18T07:17:55.845" v="442" actId="2696"/>
        <pc:sldMkLst>
          <pc:docMk/>
          <pc:sldMk cId="1130808693" sldId="567"/>
        </pc:sldMkLst>
      </pc:sldChg>
      <pc:sldChg chg="del">
        <pc:chgData name="Maarten Marsman" userId="90746270-d662-4e67-8cb8-dda2e7e1873d" providerId="ADAL" clId="{F3DD1DF5-7960-344E-A5D0-C69694D41554}" dt="2024-09-18T07:17:55.773" v="429" actId="2696"/>
        <pc:sldMkLst>
          <pc:docMk/>
          <pc:sldMk cId="881579075" sldId="568"/>
        </pc:sldMkLst>
      </pc:sldChg>
      <pc:sldChg chg="del">
        <pc:chgData name="Maarten Marsman" userId="90746270-d662-4e67-8cb8-dda2e7e1873d" providerId="ADAL" clId="{F3DD1DF5-7960-344E-A5D0-C69694D41554}" dt="2024-09-18T07:17:55.878" v="448" actId="2696"/>
        <pc:sldMkLst>
          <pc:docMk/>
          <pc:sldMk cId="2897562989" sldId="569"/>
        </pc:sldMkLst>
      </pc:sldChg>
      <pc:sldChg chg="del">
        <pc:chgData name="Maarten Marsman" userId="90746270-d662-4e67-8cb8-dda2e7e1873d" providerId="ADAL" clId="{F3DD1DF5-7960-344E-A5D0-C69694D41554}" dt="2024-09-18T07:17:56.125" v="486" actId="2696"/>
        <pc:sldMkLst>
          <pc:docMk/>
          <pc:sldMk cId="2136109644" sldId="572"/>
        </pc:sldMkLst>
      </pc:sldChg>
      <pc:sldChg chg="del">
        <pc:chgData name="Maarten Marsman" userId="90746270-d662-4e67-8cb8-dda2e7e1873d" providerId="ADAL" clId="{F3DD1DF5-7960-344E-A5D0-C69694D41554}" dt="2024-09-18T07:17:56.039" v="475" actId="2696"/>
        <pc:sldMkLst>
          <pc:docMk/>
          <pc:sldMk cId="636079903" sldId="573"/>
        </pc:sldMkLst>
      </pc:sldChg>
      <pc:sldChg chg="del">
        <pc:chgData name="Maarten Marsman" userId="90746270-d662-4e67-8cb8-dda2e7e1873d" providerId="ADAL" clId="{F3DD1DF5-7960-344E-A5D0-C69694D41554}" dt="2024-09-18T07:17:56.082" v="482" actId="2696"/>
        <pc:sldMkLst>
          <pc:docMk/>
          <pc:sldMk cId="1536288600" sldId="574"/>
        </pc:sldMkLst>
      </pc:sldChg>
      <pc:sldChg chg="del">
        <pc:chgData name="Maarten Marsman" userId="90746270-d662-4e67-8cb8-dda2e7e1873d" providerId="ADAL" clId="{F3DD1DF5-7960-344E-A5D0-C69694D41554}" dt="2024-09-18T07:17:56.007" v="471" actId="2696"/>
        <pc:sldMkLst>
          <pc:docMk/>
          <pc:sldMk cId="3984835315" sldId="575"/>
        </pc:sldMkLst>
      </pc:sldChg>
      <pc:sldChg chg="del">
        <pc:chgData name="Maarten Marsman" userId="90746270-d662-4e67-8cb8-dda2e7e1873d" providerId="ADAL" clId="{F3DD1DF5-7960-344E-A5D0-C69694D41554}" dt="2024-09-18T07:17:56.068" v="477" actId="2696"/>
        <pc:sldMkLst>
          <pc:docMk/>
          <pc:sldMk cId="1371227258" sldId="576"/>
        </pc:sldMkLst>
      </pc:sldChg>
      <pc:sldChg chg="del">
        <pc:chgData name="Maarten Marsman" userId="90746270-d662-4e67-8cb8-dda2e7e1873d" providerId="ADAL" clId="{F3DD1DF5-7960-344E-A5D0-C69694D41554}" dt="2024-09-18T07:17:55.833" v="441" actId="2696"/>
        <pc:sldMkLst>
          <pc:docMk/>
          <pc:sldMk cId="1077737145" sldId="585"/>
        </pc:sldMkLst>
      </pc:sldChg>
      <pc:sldChg chg="del">
        <pc:chgData name="Maarten Marsman" userId="90746270-d662-4e67-8cb8-dda2e7e1873d" providerId="ADAL" clId="{F3DD1DF5-7960-344E-A5D0-C69694D41554}" dt="2024-09-18T07:17:55.777" v="430" actId="2696"/>
        <pc:sldMkLst>
          <pc:docMk/>
          <pc:sldMk cId="784225570" sldId="586"/>
        </pc:sldMkLst>
      </pc:sldChg>
      <pc:sldChg chg="del">
        <pc:chgData name="Maarten Marsman" userId="90746270-d662-4e67-8cb8-dda2e7e1873d" providerId="ADAL" clId="{F3DD1DF5-7960-344E-A5D0-C69694D41554}" dt="2024-09-18T07:17:55.999" v="470" actId="2696"/>
        <pc:sldMkLst>
          <pc:docMk/>
          <pc:sldMk cId="126670459" sldId="587"/>
        </pc:sldMkLst>
      </pc:sldChg>
      <pc:sldChg chg="del">
        <pc:chgData name="Maarten Marsman" userId="90746270-d662-4e67-8cb8-dda2e7e1873d" providerId="ADAL" clId="{F3DD1DF5-7960-344E-A5D0-C69694D41554}" dt="2024-09-18T07:17:55.915" v="453" actId="2696"/>
        <pc:sldMkLst>
          <pc:docMk/>
          <pc:sldMk cId="1937851025" sldId="588"/>
        </pc:sldMkLst>
      </pc:sldChg>
      <pc:sldChg chg="del">
        <pc:chgData name="Maarten Marsman" userId="90746270-d662-4e67-8cb8-dda2e7e1873d" providerId="ADAL" clId="{F3DD1DF5-7960-344E-A5D0-C69694D41554}" dt="2024-09-18T07:17:56.017" v="473" actId="2696"/>
        <pc:sldMkLst>
          <pc:docMk/>
          <pc:sldMk cId="917566040" sldId="589"/>
        </pc:sldMkLst>
      </pc:sldChg>
      <pc:sldChg chg="del">
        <pc:chgData name="Maarten Marsman" userId="90746270-d662-4e67-8cb8-dda2e7e1873d" providerId="ADAL" clId="{F3DD1DF5-7960-344E-A5D0-C69694D41554}" dt="2024-09-18T07:17:55.752" v="427" actId="2696"/>
        <pc:sldMkLst>
          <pc:docMk/>
          <pc:sldMk cId="2960375731" sldId="591"/>
        </pc:sldMkLst>
      </pc:sldChg>
      <pc:sldChg chg="del">
        <pc:chgData name="Maarten Marsman" userId="90746270-d662-4e67-8cb8-dda2e7e1873d" providerId="ADAL" clId="{F3DD1DF5-7960-344E-A5D0-C69694D41554}" dt="2024-09-18T07:17:55.796" v="434" actId="2696"/>
        <pc:sldMkLst>
          <pc:docMk/>
          <pc:sldMk cId="940778537" sldId="593"/>
        </pc:sldMkLst>
      </pc:sldChg>
      <pc:sldChg chg="del">
        <pc:chgData name="Maarten Marsman" userId="90746270-d662-4e67-8cb8-dda2e7e1873d" providerId="ADAL" clId="{F3DD1DF5-7960-344E-A5D0-C69694D41554}" dt="2024-09-18T07:17:56.104" v="484" actId="2696"/>
        <pc:sldMkLst>
          <pc:docMk/>
          <pc:sldMk cId="3744672354" sldId="595"/>
        </pc:sldMkLst>
      </pc:sldChg>
      <pc:sldChg chg="del">
        <pc:chgData name="Maarten Marsman" userId="90746270-d662-4e67-8cb8-dda2e7e1873d" providerId="ADAL" clId="{F3DD1DF5-7960-344E-A5D0-C69694D41554}" dt="2024-09-18T07:17:55.734" v="423" actId="2696"/>
        <pc:sldMkLst>
          <pc:docMk/>
          <pc:sldMk cId="2349566182" sldId="596"/>
        </pc:sldMkLst>
      </pc:sldChg>
      <pc:sldChg chg="del">
        <pc:chgData name="Maarten Marsman" userId="90746270-d662-4e67-8cb8-dda2e7e1873d" providerId="ADAL" clId="{F3DD1DF5-7960-344E-A5D0-C69694D41554}" dt="2024-09-18T07:17:55.971" v="463" actId="2696"/>
        <pc:sldMkLst>
          <pc:docMk/>
          <pc:sldMk cId="3054723186" sldId="597"/>
        </pc:sldMkLst>
      </pc:sldChg>
      <pc:sldChg chg="del">
        <pc:chgData name="Maarten Marsman" userId="90746270-d662-4e67-8cb8-dda2e7e1873d" providerId="ADAL" clId="{F3DD1DF5-7960-344E-A5D0-C69694D41554}" dt="2024-09-18T07:17:55.941" v="458" actId="2696"/>
        <pc:sldMkLst>
          <pc:docMk/>
          <pc:sldMk cId="1139347469" sldId="599"/>
        </pc:sldMkLst>
      </pc:sldChg>
      <pc:sldChg chg="del">
        <pc:chgData name="Maarten Marsman" userId="90746270-d662-4e67-8cb8-dda2e7e1873d" providerId="ADAL" clId="{F3DD1DF5-7960-344E-A5D0-C69694D41554}" dt="2024-09-18T07:17:55.739" v="425" actId="2696"/>
        <pc:sldMkLst>
          <pc:docMk/>
          <pc:sldMk cId="2695698066" sldId="600"/>
        </pc:sldMkLst>
      </pc:sldChg>
      <pc:sldChg chg="del">
        <pc:chgData name="Maarten Marsman" userId="90746270-d662-4e67-8cb8-dda2e7e1873d" providerId="ADAL" clId="{F3DD1DF5-7960-344E-A5D0-C69694D41554}" dt="2024-09-18T07:17:56.105" v="485" actId="2696"/>
        <pc:sldMkLst>
          <pc:docMk/>
          <pc:sldMk cId="2939556472" sldId="601"/>
        </pc:sldMkLst>
      </pc:sldChg>
      <pc:sldChg chg="del">
        <pc:chgData name="Maarten Marsman" userId="90746270-d662-4e67-8cb8-dda2e7e1873d" providerId="ADAL" clId="{F3DD1DF5-7960-344E-A5D0-C69694D41554}" dt="2024-09-18T07:17:55.699" v="417" actId="2696"/>
        <pc:sldMkLst>
          <pc:docMk/>
          <pc:sldMk cId="3681100513" sldId="604"/>
        </pc:sldMkLst>
      </pc:sldChg>
      <pc:sldChg chg="del">
        <pc:chgData name="Maarten Marsman" userId="90746270-d662-4e67-8cb8-dda2e7e1873d" providerId="ADAL" clId="{F3DD1DF5-7960-344E-A5D0-C69694D41554}" dt="2024-09-18T07:17:55.669" v="414" actId="2696"/>
        <pc:sldMkLst>
          <pc:docMk/>
          <pc:sldMk cId="3171295389" sldId="631"/>
        </pc:sldMkLst>
      </pc:sldChg>
      <pc:sldChg chg="del">
        <pc:chgData name="Maarten Marsman" userId="90746270-d662-4e67-8cb8-dda2e7e1873d" providerId="ADAL" clId="{F3DD1DF5-7960-344E-A5D0-C69694D41554}" dt="2024-09-18T07:17:55.660" v="413" actId="2696"/>
        <pc:sldMkLst>
          <pc:docMk/>
          <pc:sldMk cId="3534091736" sldId="632"/>
        </pc:sldMkLst>
      </pc:sldChg>
      <pc:sldChg chg="del">
        <pc:chgData name="Maarten Marsman" userId="90746270-d662-4e67-8cb8-dda2e7e1873d" providerId="ADAL" clId="{F3DD1DF5-7960-344E-A5D0-C69694D41554}" dt="2024-09-18T07:17:55.724" v="422" actId="2696"/>
        <pc:sldMkLst>
          <pc:docMk/>
          <pc:sldMk cId="2193704359" sldId="633"/>
        </pc:sldMkLst>
      </pc:sldChg>
      <pc:sldChg chg="del">
        <pc:chgData name="Maarten Marsman" userId="90746270-d662-4e67-8cb8-dda2e7e1873d" providerId="ADAL" clId="{F3DD1DF5-7960-344E-A5D0-C69694D41554}" dt="2024-09-18T07:17:55.708" v="419" actId="2696"/>
        <pc:sldMkLst>
          <pc:docMk/>
          <pc:sldMk cId="2404461004" sldId="634"/>
        </pc:sldMkLst>
      </pc:sldChg>
      <pc:sldChg chg="del">
        <pc:chgData name="Maarten Marsman" userId="90746270-d662-4e67-8cb8-dda2e7e1873d" providerId="ADAL" clId="{F3DD1DF5-7960-344E-A5D0-C69694D41554}" dt="2024-09-18T07:17:55.679" v="415" actId="2696"/>
        <pc:sldMkLst>
          <pc:docMk/>
          <pc:sldMk cId="2224639766" sldId="635"/>
        </pc:sldMkLst>
      </pc:sldChg>
      <pc:sldChg chg="del">
        <pc:chgData name="Maarten Marsman" userId="90746270-d662-4e67-8cb8-dda2e7e1873d" providerId="ADAL" clId="{F3DD1DF5-7960-344E-A5D0-C69694D41554}" dt="2024-09-18T07:17:55.865" v="446" actId="2696"/>
        <pc:sldMkLst>
          <pc:docMk/>
          <pc:sldMk cId="1887200003" sldId="636"/>
        </pc:sldMkLst>
      </pc:sldChg>
      <pc:sldChg chg="del">
        <pc:chgData name="Maarten Marsman" userId="90746270-d662-4e67-8cb8-dda2e7e1873d" providerId="ADAL" clId="{F3DD1DF5-7960-344E-A5D0-C69694D41554}" dt="2024-09-18T07:17:55.812" v="438" actId="2696"/>
        <pc:sldMkLst>
          <pc:docMk/>
          <pc:sldMk cId="3933870196" sldId="637"/>
        </pc:sldMkLst>
      </pc:sldChg>
      <pc:sldChg chg="del">
        <pc:chgData name="Maarten Marsman" userId="90746270-d662-4e67-8cb8-dda2e7e1873d" providerId="ADAL" clId="{F3DD1DF5-7960-344E-A5D0-C69694D41554}" dt="2024-09-18T07:17:55.922" v="455" actId="2696"/>
        <pc:sldMkLst>
          <pc:docMk/>
          <pc:sldMk cId="101263877" sldId="639"/>
        </pc:sldMkLst>
      </pc:sldChg>
      <pc:sldChg chg="del">
        <pc:chgData name="Maarten Marsman" userId="90746270-d662-4e67-8cb8-dda2e7e1873d" providerId="ADAL" clId="{F3DD1DF5-7960-344E-A5D0-C69694D41554}" dt="2024-09-18T07:17:55.986" v="466" actId="2696"/>
        <pc:sldMkLst>
          <pc:docMk/>
          <pc:sldMk cId="4256329936" sldId="640"/>
        </pc:sldMkLst>
      </pc:sldChg>
      <pc:sldChg chg="del">
        <pc:chgData name="Maarten Marsman" userId="90746270-d662-4e67-8cb8-dda2e7e1873d" providerId="ADAL" clId="{F3DD1DF5-7960-344E-A5D0-C69694D41554}" dt="2024-09-18T07:17:55.780" v="431" actId="2696"/>
        <pc:sldMkLst>
          <pc:docMk/>
          <pc:sldMk cId="146405433" sldId="641"/>
        </pc:sldMkLst>
      </pc:sldChg>
      <pc:sldChg chg="del">
        <pc:chgData name="Maarten Marsman" userId="90746270-d662-4e67-8cb8-dda2e7e1873d" providerId="ADAL" clId="{F3DD1DF5-7960-344E-A5D0-C69694D41554}" dt="2024-09-18T07:17:55.996" v="469" actId="2696"/>
        <pc:sldMkLst>
          <pc:docMk/>
          <pc:sldMk cId="2620775024" sldId="642"/>
        </pc:sldMkLst>
      </pc:sldChg>
      <pc:sldChg chg="del">
        <pc:chgData name="Maarten Marsman" userId="90746270-d662-4e67-8cb8-dda2e7e1873d" providerId="ADAL" clId="{F3DD1DF5-7960-344E-A5D0-C69694D41554}" dt="2024-09-18T07:17:55.702" v="418" actId="2696"/>
        <pc:sldMkLst>
          <pc:docMk/>
          <pc:sldMk cId="826591231" sldId="643"/>
        </pc:sldMkLst>
      </pc:sldChg>
      <pc:sldChg chg="del">
        <pc:chgData name="Maarten Marsman" userId="90746270-d662-4e67-8cb8-dda2e7e1873d" providerId="ADAL" clId="{F3DD1DF5-7960-344E-A5D0-C69694D41554}" dt="2024-09-18T07:17:56.073" v="481" actId="2696"/>
        <pc:sldMkLst>
          <pc:docMk/>
          <pc:sldMk cId="1222084776" sldId="644"/>
        </pc:sldMkLst>
      </pc:sldChg>
      <pc:sldChg chg="del">
        <pc:chgData name="Maarten Marsman" userId="90746270-d662-4e67-8cb8-dda2e7e1873d" providerId="ADAL" clId="{F3DD1DF5-7960-344E-A5D0-C69694D41554}" dt="2024-09-18T07:17:55.782" v="432" actId="2696"/>
        <pc:sldMkLst>
          <pc:docMk/>
          <pc:sldMk cId="168228141" sldId="645"/>
        </pc:sldMkLst>
      </pc:sldChg>
      <pc:sldChg chg="del">
        <pc:chgData name="Maarten Marsman" userId="90746270-d662-4e67-8cb8-dda2e7e1873d" providerId="ADAL" clId="{F3DD1DF5-7960-344E-A5D0-C69694D41554}" dt="2024-09-18T07:17:55.737" v="424" actId="2696"/>
        <pc:sldMkLst>
          <pc:docMk/>
          <pc:sldMk cId="1140446613" sldId="646"/>
        </pc:sldMkLst>
      </pc:sldChg>
      <pc:sldChg chg="del">
        <pc:chgData name="Maarten Marsman" userId="90746270-d662-4e67-8cb8-dda2e7e1873d" providerId="ADAL" clId="{F3DD1DF5-7960-344E-A5D0-C69694D41554}" dt="2024-09-18T07:17:55.711" v="420" actId="2696"/>
        <pc:sldMkLst>
          <pc:docMk/>
          <pc:sldMk cId="1101250371" sldId="647"/>
        </pc:sldMkLst>
      </pc:sldChg>
      <pc:sldChg chg="del">
        <pc:chgData name="Maarten Marsman" userId="90746270-d662-4e67-8cb8-dda2e7e1873d" providerId="ADAL" clId="{F3DD1DF5-7960-344E-A5D0-C69694D41554}" dt="2024-09-18T07:17:55.859" v="444" actId="2696"/>
        <pc:sldMkLst>
          <pc:docMk/>
          <pc:sldMk cId="2499741170" sldId="648"/>
        </pc:sldMkLst>
      </pc:sldChg>
      <pc:sldChg chg="del">
        <pc:chgData name="Maarten Marsman" userId="90746270-d662-4e67-8cb8-dda2e7e1873d" providerId="ADAL" clId="{F3DD1DF5-7960-344E-A5D0-C69694D41554}" dt="2024-09-18T07:17:55.899" v="450" actId="2696"/>
        <pc:sldMkLst>
          <pc:docMk/>
          <pc:sldMk cId="3491741107" sldId="649"/>
        </pc:sldMkLst>
      </pc:sldChg>
      <pc:sldChg chg="del">
        <pc:chgData name="Maarten Marsman" userId="90746270-d662-4e67-8cb8-dda2e7e1873d" providerId="ADAL" clId="{F3DD1DF5-7960-344E-A5D0-C69694D41554}" dt="2024-09-18T07:17:55.929" v="457" actId="2696"/>
        <pc:sldMkLst>
          <pc:docMk/>
          <pc:sldMk cId="2887093922" sldId="650"/>
        </pc:sldMkLst>
      </pc:sldChg>
      <pc:sldChg chg="del">
        <pc:chgData name="Maarten Marsman" userId="90746270-d662-4e67-8cb8-dda2e7e1873d" providerId="ADAL" clId="{F3DD1DF5-7960-344E-A5D0-C69694D41554}" dt="2024-09-18T07:17:55.783" v="433" actId="2696"/>
        <pc:sldMkLst>
          <pc:docMk/>
          <pc:sldMk cId="411051427" sldId="651"/>
        </pc:sldMkLst>
      </pc:sldChg>
      <pc:sldChg chg="del">
        <pc:chgData name="Maarten Marsman" userId="90746270-d662-4e67-8cb8-dda2e7e1873d" providerId="ADAL" clId="{F3DD1DF5-7960-344E-A5D0-C69694D41554}" dt="2024-09-18T07:17:55.867" v="447" actId="2696"/>
        <pc:sldMkLst>
          <pc:docMk/>
          <pc:sldMk cId="3141715330" sldId="652"/>
        </pc:sldMkLst>
      </pc:sldChg>
      <pc:sldChg chg="del">
        <pc:chgData name="Maarten Marsman" userId="90746270-d662-4e67-8cb8-dda2e7e1873d" providerId="ADAL" clId="{F3DD1DF5-7960-344E-A5D0-C69694D41554}" dt="2024-09-18T07:17:56.072" v="480" actId="2696"/>
        <pc:sldMkLst>
          <pc:docMk/>
          <pc:sldMk cId="1500063950" sldId="655"/>
        </pc:sldMkLst>
      </pc:sldChg>
      <pc:sldChg chg="del">
        <pc:chgData name="Maarten Marsman" userId="90746270-d662-4e67-8cb8-dda2e7e1873d" providerId="ADAL" clId="{F3DD1DF5-7960-344E-A5D0-C69694D41554}" dt="2024-09-18T07:17:56.071" v="479" actId="2696"/>
        <pc:sldMkLst>
          <pc:docMk/>
          <pc:sldMk cId="2989941557" sldId="656"/>
        </pc:sldMkLst>
      </pc:sldChg>
      <pc:sldChg chg="del">
        <pc:chgData name="Maarten Marsman" userId="90746270-d662-4e67-8cb8-dda2e7e1873d" providerId="ADAL" clId="{F3DD1DF5-7960-344E-A5D0-C69694D41554}" dt="2024-09-18T07:17:55.989" v="468" actId="2696"/>
        <pc:sldMkLst>
          <pc:docMk/>
          <pc:sldMk cId="2479066771" sldId="657"/>
        </pc:sldMkLst>
      </pc:sldChg>
      <pc:sldChg chg="del">
        <pc:chgData name="Maarten Marsman" userId="90746270-d662-4e67-8cb8-dda2e7e1873d" providerId="ADAL" clId="{F3DD1DF5-7960-344E-A5D0-C69694D41554}" dt="2024-09-18T07:17:55.906" v="452" actId="2696"/>
        <pc:sldMkLst>
          <pc:docMk/>
          <pc:sldMk cId="2842465638" sldId="658"/>
        </pc:sldMkLst>
      </pc:sldChg>
      <pc:sldChg chg="del">
        <pc:chgData name="Maarten Marsman" userId="90746270-d662-4e67-8cb8-dda2e7e1873d" providerId="ADAL" clId="{F3DD1DF5-7960-344E-A5D0-C69694D41554}" dt="2024-09-18T07:17:55.974" v="465" actId="2696"/>
        <pc:sldMkLst>
          <pc:docMk/>
          <pc:sldMk cId="3408638135" sldId="659"/>
        </pc:sldMkLst>
      </pc:sldChg>
      <pc:sldChg chg="modSp mod">
        <pc:chgData name="Maarten Marsman" userId="90746270-d662-4e67-8cb8-dda2e7e1873d" providerId="ADAL" clId="{F3DD1DF5-7960-344E-A5D0-C69694D41554}" dt="2024-09-18T07:05:11.617" v="29" actId="20577"/>
        <pc:sldMkLst>
          <pc:docMk/>
          <pc:sldMk cId="2877885043" sldId="668"/>
        </pc:sldMkLst>
        <pc:spChg chg="mod">
          <ac:chgData name="Maarten Marsman" userId="90746270-d662-4e67-8cb8-dda2e7e1873d" providerId="ADAL" clId="{F3DD1DF5-7960-344E-A5D0-C69694D41554}" dt="2024-09-18T07:05:11.617" v="29" actId="20577"/>
          <ac:spMkLst>
            <pc:docMk/>
            <pc:sldMk cId="2877885043" sldId="668"/>
            <ac:spMk id="54" creationId="{310D6387-70C4-F641-5D5A-D14F6A3E0BFE}"/>
          </ac:spMkLst>
        </pc:spChg>
      </pc:sldChg>
      <pc:sldChg chg="modSp mod">
        <pc:chgData name="Maarten Marsman" userId="90746270-d662-4e67-8cb8-dda2e7e1873d" providerId="ADAL" clId="{F3DD1DF5-7960-344E-A5D0-C69694D41554}" dt="2024-09-26T05:31:21.841" v="918" actId="1035"/>
        <pc:sldMkLst>
          <pc:docMk/>
          <pc:sldMk cId="3251293928" sldId="682"/>
        </pc:sldMkLst>
        <pc:spChg chg="mod">
          <ac:chgData name="Maarten Marsman" userId="90746270-d662-4e67-8cb8-dda2e7e1873d" providerId="ADAL" clId="{F3DD1DF5-7960-344E-A5D0-C69694D41554}" dt="2024-09-26T05:31:21.841" v="918" actId="1035"/>
          <ac:spMkLst>
            <pc:docMk/>
            <pc:sldMk cId="3251293928" sldId="682"/>
            <ac:spMk id="3" creationId="{8D2F58A3-2B11-8329-20BB-72930ED0FA26}"/>
          </ac:spMkLst>
        </pc:spChg>
      </pc:sldChg>
      <pc:sldChg chg="addSp delSp modSp mod">
        <pc:chgData name="Maarten Marsman" userId="90746270-d662-4e67-8cb8-dda2e7e1873d" providerId="ADAL" clId="{F3DD1DF5-7960-344E-A5D0-C69694D41554}" dt="2024-09-18T07:34:24.813" v="685" actId="1076"/>
        <pc:sldMkLst>
          <pc:docMk/>
          <pc:sldMk cId="2631504336" sldId="685"/>
        </pc:sldMkLst>
        <pc:spChg chg="mod">
          <ac:chgData name="Maarten Marsman" userId="90746270-d662-4e67-8cb8-dda2e7e1873d" providerId="ADAL" clId="{F3DD1DF5-7960-344E-A5D0-C69694D41554}" dt="2024-09-18T07:12:31.289" v="182" actId="20577"/>
          <ac:spMkLst>
            <pc:docMk/>
            <pc:sldMk cId="2631504336" sldId="685"/>
            <ac:spMk id="2" creationId="{51A97FCB-8FF6-64A4-CEBC-7F71027C65B6}"/>
          </ac:spMkLst>
        </pc:spChg>
        <pc:spChg chg="add mod">
          <ac:chgData name="Maarten Marsman" userId="90746270-d662-4e67-8cb8-dda2e7e1873d" providerId="ADAL" clId="{F3DD1DF5-7960-344E-A5D0-C69694D41554}" dt="2024-09-18T07:15:28.076" v="339" actId="113"/>
          <ac:spMkLst>
            <pc:docMk/>
            <pc:sldMk cId="2631504336" sldId="685"/>
            <ac:spMk id="3" creationId="{4B39C823-F1A1-87D9-5294-C1DFE93B3BA0}"/>
          </ac:spMkLst>
        </pc:spChg>
        <pc:spChg chg="add del mod">
          <ac:chgData name="Maarten Marsman" userId="90746270-d662-4e67-8cb8-dda2e7e1873d" providerId="ADAL" clId="{F3DD1DF5-7960-344E-A5D0-C69694D41554}" dt="2024-09-18T07:32:12.416" v="676" actId="478"/>
          <ac:spMkLst>
            <pc:docMk/>
            <pc:sldMk cId="2631504336" sldId="685"/>
            <ac:spMk id="7" creationId="{25B7C4FE-27D1-A58F-1E3E-550818B51ACB}"/>
          </ac:spMkLst>
        </pc:spChg>
        <pc:picChg chg="add del mod">
          <ac:chgData name="Maarten Marsman" userId="90746270-d662-4e67-8cb8-dda2e7e1873d" providerId="ADAL" clId="{F3DD1DF5-7960-344E-A5D0-C69694D41554}" dt="2024-09-18T07:30:04.749" v="670" actId="478"/>
          <ac:picMkLst>
            <pc:docMk/>
            <pc:sldMk cId="2631504336" sldId="685"/>
            <ac:picMk id="4" creationId="{2FE6D5CF-254A-51A4-56D8-20E023D944E7}"/>
          </ac:picMkLst>
        </pc:picChg>
        <pc:picChg chg="add mod">
          <ac:chgData name="Maarten Marsman" userId="90746270-d662-4e67-8cb8-dda2e7e1873d" providerId="ADAL" clId="{F3DD1DF5-7960-344E-A5D0-C69694D41554}" dt="2024-09-18T07:34:24.813" v="685" actId="1076"/>
          <ac:picMkLst>
            <pc:docMk/>
            <pc:sldMk cId="2631504336" sldId="685"/>
            <ac:picMk id="6" creationId="{2FBFD32F-B346-5284-588D-9AED71E2AEBB}"/>
          </ac:picMkLst>
        </pc:picChg>
        <pc:picChg chg="add mod">
          <ac:chgData name="Maarten Marsman" userId="90746270-d662-4e67-8cb8-dda2e7e1873d" providerId="ADAL" clId="{F3DD1DF5-7960-344E-A5D0-C69694D41554}" dt="2024-09-18T07:33:20.778" v="680" actId="1076"/>
          <ac:picMkLst>
            <pc:docMk/>
            <pc:sldMk cId="2631504336" sldId="685"/>
            <ac:picMk id="9" creationId="{8D200D38-F405-7916-2829-41C42DB753C2}"/>
          </ac:picMkLst>
        </pc:picChg>
      </pc:sldChg>
      <pc:sldChg chg="modSp add mod">
        <pc:chgData name="Maarten Marsman" userId="90746270-d662-4e67-8cb8-dda2e7e1873d" providerId="ADAL" clId="{F3DD1DF5-7960-344E-A5D0-C69694D41554}" dt="2024-09-18T07:25:12.569" v="668" actId="207"/>
        <pc:sldMkLst>
          <pc:docMk/>
          <pc:sldMk cId="1056493184" sldId="686"/>
        </pc:sldMkLst>
        <pc:spChg chg="mod">
          <ac:chgData name="Maarten Marsman" userId="90746270-d662-4e67-8cb8-dda2e7e1873d" providerId="ADAL" clId="{F3DD1DF5-7960-344E-A5D0-C69694D41554}" dt="2024-09-18T07:25:12.569" v="668" actId="207"/>
          <ac:spMkLst>
            <pc:docMk/>
            <pc:sldMk cId="1056493184" sldId="686"/>
            <ac:spMk id="3" creationId="{5393B37A-BAF7-124B-DDF5-2A485C424404}"/>
          </ac:spMkLst>
        </pc:spChg>
      </pc:sldChg>
      <pc:sldChg chg="addSp delSp modSp add mod">
        <pc:chgData name="Maarten Marsman" userId="90746270-d662-4e67-8cb8-dda2e7e1873d" providerId="ADAL" clId="{F3DD1DF5-7960-344E-A5D0-C69694D41554}" dt="2024-09-18T07:35:50.159" v="731" actId="21"/>
        <pc:sldMkLst>
          <pc:docMk/>
          <pc:sldMk cId="2278993895" sldId="687"/>
        </pc:sldMkLst>
        <pc:spChg chg="mod">
          <ac:chgData name="Maarten Marsman" userId="90746270-d662-4e67-8cb8-dda2e7e1873d" providerId="ADAL" clId="{F3DD1DF5-7960-344E-A5D0-C69694D41554}" dt="2024-09-18T07:22:55.746" v="607" actId="1076"/>
          <ac:spMkLst>
            <pc:docMk/>
            <pc:sldMk cId="2278993895" sldId="687"/>
            <ac:spMk id="2" creationId="{6FBF20EE-D953-97B0-5BDA-0D75853C8B9E}"/>
          </ac:spMkLst>
        </pc:spChg>
        <pc:spChg chg="add mod">
          <ac:chgData name="Maarten Marsman" userId="90746270-d662-4e67-8cb8-dda2e7e1873d" providerId="ADAL" clId="{F3DD1DF5-7960-344E-A5D0-C69694D41554}" dt="2024-09-18T07:23:38.265" v="647" actId="20577"/>
          <ac:spMkLst>
            <pc:docMk/>
            <pc:sldMk cId="2278993895" sldId="687"/>
            <ac:spMk id="3" creationId="{BD701CFC-0075-3E6B-912F-DCFBD2C49E86}"/>
          </ac:spMkLst>
        </pc:spChg>
        <pc:spChg chg="add del mod">
          <ac:chgData name="Maarten Marsman" userId="90746270-d662-4e67-8cb8-dda2e7e1873d" providerId="ADAL" clId="{F3DD1DF5-7960-344E-A5D0-C69694D41554}" dt="2024-09-18T07:22:57.152" v="609"/>
          <ac:spMkLst>
            <pc:docMk/>
            <pc:sldMk cId="2278993895" sldId="687"/>
            <ac:spMk id="4" creationId="{3C97859E-AFCD-8588-0F0A-31421D50D20B}"/>
          </ac:spMkLst>
        </pc:spChg>
        <pc:spChg chg="add del mod">
          <ac:chgData name="Maarten Marsman" userId="90746270-d662-4e67-8cb8-dda2e7e1873d" providerId="ADAL" clId="{F3DD1DF5-7960-344E-A5D0-C69694D41554}" dt="2024-09-18T07:35:50.159" v="731" actId="21"/>
          <ac:spMkLst>
            <pc:docMk/>
            <pc:sldMk cId="2278993895" sldId="687"/>
            <ac:spMk id="5" creationId="{D1DB54BB-9E81-2113-9E64-1389A61324FE}"/>
          </ac:spMkLst>
        </pc:spChg>
        <pc:picChg chg="add mod">
          <ac:chgData name="Maarten Marsman" userId="90746270-d662-4e67-8cb8-dda2e7e1873d" providerId="ADAL" clId="{F3DD1DF5-7960-344E-A5D0-C69694D41554}" dt="2024-09-18T07:34:34.310" v="701" actId="1076"/>
          <ac:picMkLst>
            <pc:docMk/>
            <pc:sldMk cId="2278993895" sldId="687"/>
            <ac:picMk id="7" creationId="{43D0AB99-5728-35AB-6FD0-96B11FB865C7}"/>
          </ac:picMkLst>
        </pc:picChg>
        <pc:picChg chg="add mod">
          <ac:chgData name="Maarten Marsman" userId="90746270-d662-4e67-8cb8-dda2e7e1873d" providerId="ADAL" clId="{F3DD1DF5-7960-344E-A5D0-C69694D41554}" dt="2024-09-18T07:35:40.295" v="730" actId="1038"/>
          <ac:picMkLst>
            <pc:docMk/>
            <pc:sldMk cId="2278993895" sldId="687"/>
            <ac:picMk id="9" creationId="{C7F06918-7819-A5A7-77D8-1C99B6D141FF}"/>
          </ac:picMkLst>
        </pc:picChg>
        <pc:picChg chg="add del mod">
          <ac:chgData name="Maarten Marsman" userId="90746270-d662-4e67-8cb8-dda2e7e1873d" providerId="ADAL" clId="{F3DD1DF5-7960-344E-A5D0-C69694D41554}" dt="2024-09-18T07:35:34.752" v="728" actId="478"/>
          <ac:picMkLst>
            <pc:docMk/>
            <pc:sldMk cId="2278993895" sldId="687"/>
            <ac:picMk id="10" creationId="{635DCC03-7A21-FAE1-4C1B-2CCDD08BA99E}"/>
          </ac:picMkLst>
        </pc:picChg>
      </pc:sldChg>
      <pc:sldChg chg="add">
        <pc:chgData name="Maarten Marsman" userId="90746270-d662-4e67-8cb8-dda2e7e1873d" providerId="ADAL" clId="{F3DD1DF5-7960-344E-A5D0-C69694D41554}" dt="2024-09-18T07:17:12.685" v="412"/>
        <pc:sldMkLst>
          <pc:docMk/>
          <pc:sldMk cId="3058393938" sldId="688"/>
        </pc:sldMkLst>
      </pc:sldChg>
      <pc:sldChg chg="add">
        <pc:chgData name="Maarten Marsman" userId="90746270-d662-4e67-8cb8-dda2e7e1873d" providerId="ADAL" clId="{F3DD1DF5-7960-344E-A5D0-C69694D41554}" dt="2024-09-18T07:17:12.685" v="412"/>
        <pc:sldMkLst>
          <pc:docMk/>
          <pc:sldMk cId="831039926" sldId="689"/>
        </pc:sldMkLst>
      </pc:sldChg>
      <pc:sldChg chg="add">
        <pc:chgData name="Maarten Marsman" userId="90746270-d662-4e67-8cb8-dda2e7e1873d" providerId="ADAL" clId="{F3DD1DF5-7960-344E-A5D0-C69694D41554}" dt="2024-09-18T07:17:12.685" v="412"/>
        <pc:sldMkLst>
          <pc:docMk/>
          <pc:sldMk cId="3490828605" sldId="690"/>
        </pc:sldMkLst>
      </pc:sldChg>
      <pc:sldChg chg="addSp modSp add mod">
        <pc:chgData name="Maarten Marsman" userId="90746270-d662-4e67-8cb8-dda2e7e1873d" providerId="ADAL" clId="{F3DD1DF5-7960-344E-A5D0-C69694D41554}" dt="2024-09-18T07:37:21.078" v="746" actId="692"/>
        <pc:sldMkLst>
          <pc:docMk/>
          <pc:sldMk cId="1407569737" sldId="691"/>
        </pc:sldMkLst>
        <pc:spChg chg="add mod">
          <ac:chgData name="Maarten Marsman" userId="90746270-d662-4e67-8cb8-dda2e7e1873d" providerId="ADAL" clId="{F3DD1DF5-7960-344E-A5D0-C69694D41554}" dt="2024-09-18T07:36:52.258" v="736" actId="1076"/>
          <ac:spMkLst>
            <pc:docMk/>
            <pc:sldMk cId="1407569737" sldId="691"/>
            <ac:spMk id="4" creationId="{6355566A-7CD1-9271-19F6-BBF3639A9E2B}"/>
          </ac:spMkLst>
        </pc:spChg>
        <pc:cxnChg chg="add mod">
          <ac:chgData name="Maarten Marsman" userId="90746270-d662-4e67-8cb8-dda2e7e1873d" providerId="ADAL" clId="{F3DD1DF5-7960-344E-A5D0-C69694D41554}" dt="2024-09-18T07:37:21.078" v="746" actId="692"/>
          <ac:cxnSpMkLst>
            <pc:docMk/>
            <pc:sldMk cId="1407569737" sldId="691"/>
            <ac:cxnSpMk id="6" creationId="{F30452FB-DDE2-9C41-EF50-A96CFA9E4E94}"/>
          </ac:cxnSpMkLst>
        </pc:cxnChg>
        <pc:cxnChg chg="add mod">
          <ac:chgData name="Maarten Marsman" userId="90746270-d662-4e67-8cb8-dda2e7e1873d" providerId="ADAL" clId="{F3DD1DF5-7960-344E-A5D0-C69694D41554}" dt="2024-09-18T07:37:13.570" v="744" actId="1076"/>
          <ac:cxnSpMkLst>
            <pc:docMk/>
            <pc:sldMk cId="1407569737" sldId="691"/>
            <ac:cxnSpMk id="10" creationId="{454C549E-E52F-476F-A038-7230B7EACDEE}"/>
          </ac:cxnSpMkLst>
        </pc:cxnChg>
      </pc:sldChg>
      <pc:sldChg chg="addSp delSp modSp add mod">
        <pc:chgData name="Maarten Marsman" userId="90746270-d662-4e67-8cb8-dda2e7e1873d" providerId="ADAL" clId="{F3DD1DF5-7960-344E-A5D0-C69694D41554}" dt="2024-09-18T07:40:04.029" v="866" actId="1076"/>
        <pc:sldMkLst>
          <pc:docMk/>
          <pc:sldMk cId="3627389784" sldId="692"/>
        </pc:sldMkLst>
        <pc:spChg chg="add mod">
          <ac:chgData name="Maarten Marsman" userId="90746270-d662-4e67-8cb8-dda2e7e1873d" providerId="ADAL" clId="{F3DD1DF5-7960-344E-A5D0-C69694D41554}" dt="2024-09-18T07:40:04.029" v="866" actId="1076"/>
          <ac:spMkLst>
            <pc:docMk/>
            <pc:sldMk cId="3627389784" sldId="692"/>
            <ac:spMk id="4" creationId="{B1B5E156-E086-BB93-DA85-7E0A77C573E1}"/>
          </ac:spMkLst>
        </pc:spChg>
        <pc:spChg chg="mod">
          <ac:chgData name="Maarten Marsman" userId="90746270-d662-4e67-8cb8-dda2e7e1873d" providerId="ADAL" clId="{F3DD1DF5-7960-344E-A5D0-C69694D41554}" dt="2024-09-18T07:38:06.115" v="757" actId="20577"/>
          <ac:spMkLst>
            <pc:docMk/>
            <pc:sldMk cId="3627389784" sldId="692"/>
            <ac:spMk id="14" creationId="{442A948A-1808-2968-AEAA-30EF9683A1F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38" creationId="{7564B4E1-D39A-5B85-C9FB-D47C700D5EC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39" creationId="{404AA505-8761-A44A-FB83-D5E7F8E8AE3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0" creationId="{663C1225-7E41-A85F-75AB-1E6C8C3C347F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1" creationId="{319EA7B3-F4D4-ECC5-AA14-AFBE821CCFB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2" creationId="{DA787956-DF2A-BA5F-15AC-B39D4D54C28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3" creationId="{61B11D75-02B2-5C2B-566E-7602E0C42877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4" creationId="{88F05B62-131E-71C3-0D5C-6EE6194EE70B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5" creationId="{85ECB58D-A467-0A43-6764-9A7DC64B163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6" creationId="{30FAD034-5260-F4DA-B78A-EFA781F3DCD7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7" creationId="{1AFBB45C-C623-7CE5-8AF9-5424DDBE616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8" creationId="{3A3F5E46-94A0-BEB3-F060-3582150C7844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9" creationId="{059300E5-0768-51CD-89DC-9FEB5095C952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0" creationId="{642C4385-C4FB-AC28-656A-4C99047099D2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1" creationId="{AECB660F-7B05-E716-12C0-EFAA183D6668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2" creationId="{11C9C88C-823D-4FB0-A89B-01BEB2311459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3" creationId="{B4328DD3-19BE-2376-0B7D-3F059C1ABB62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4" creationId="{50F76997-CF05-322E-DBA4-32E26CAF6DD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5" creationId="{908ECE37-3123-F7FF-EF69-6A636126DB12}"/>
          </ac:spMkLst>
        </pc:spChg>
        <pc:picChg chg="del">
          <ac:chgData name="Maarten Marsman" userId="90746270-d662-4e67-8cb8-dda2e7e1873d" providerId="ADAL" clId="{F3DD1DF5-7960-344E-A5D0-C69694D41554}" dt="2024-09-18T07:38:16.177" v="761" actId="478"/>
          <ac:picMkLst>
            <pc:docMk/>
            <pc:sldMk cId="3627389784" sldId="692"/>
            <ac:picMk id="2" creationId="{17290469-ED30-5504-2B6E-118A90D6D4DA}"/>
          </ac:picMkLst>
        </pc:picChg>
        <pc:picChg chg="del">
          <ac:chgData name="Maarten Marsman" userId="90746270-d662-4e67-8cb8-dda2e7e1873d" providerId="ADAL" clId="{F3DD1DF5-7960-344E-A5D0-C69694D41554}" dt="2024-09-18T07:38:17.908" v="762" actId="478"/>
          <ac:picMkLst>
            <pc:docMk/>
            <pc:sldMk cId="3627389784" sldId="692"/>
            <ac:picMk id="9" creationId="{33C13CD7-79AB-D2B8-7DF0-0166B0F9A7A4}"/>
          </ac:picMkLst>
        </pc:picChg>
        <pc:picChg chg="del mod">
          <ac:chgData name="Maarten Marsman" userId="90746270-d662-4e67-8cb8-dda2e7e1873d" providerId="ADAL" clId="{F3DD1DF5-7960-344E-A5D0-C69694D41554}" dt="2024-09-18T07:38:08.953" v="759" actId="478"/>
          <ac:picMkLst>
            <pc:docMk/>
            <pc:sldMk cId="3627389784" sldId="692"/>
            <ac:picMk id="34" creationId="{9E57CF77-700A-1406-7CE7-06506FB11B8D}"/>
          </ac:picMkLst>
        </pc:picChg>
        <pc:picChg chg="del">
          <ac:chgData name="Maarten Marsman" userId="90746270-d662-4e67-8cb8-dda2e7e1873d" providerId="ADAL" clId="{F3DD1DF5-7960-344E-A5D0-C69694D41554}" dt="2024-09-18T07:38:24.544" v="766" actId="478"/>
          <ac:picMkLst>
            <pc:docMk/>
            <pc:sldMk cId="3627389784" sldId="692"/>
            <ac:picMk id="36" creationId="{EC9522D2-DB84-97B9-1B79-DFA134BCAE2F}"/>
          </ac:picMkLst>
        </pc:picChg>
        <pc:picChg chg="add mod">
          <ac:chgData name="Maarten Marsman" userId="90746270-d662-4e67-8cb8-dda2e7e1873d" providerId="ADAL" clId="{F3DD1DF5-7960-344E-A5D0-C69694D41554}" dt="2024-09-18T07:39:02.036" v="770" actId="1076"/>
          <ac:picMkLst>
            <pc:docMk/>
            <pc:sldMk cId="3627389784" sldId="692"/>
            <ac:picMk id="1026" creationId="{73D640A6-A867-9645-1D41-E35A772A68AF}"/>
          </ac:picMkLst>
        </pc:picChg>
        <pc:cxnChg chg="del">
          <ac:chgData name="Maarten Marsman" userId="90746270-d662-4e67-8cb8-dda2e7e1873d" providerId="ADAL" clId="{F3DD1DF5-7960-344E-A5D0-C69694D41554}" dt="2024-09-18T07:38:23.105" v="765" actId="478"/>
          <ac:cxnSpMkLst>
            <pc:docMk/>
            <pc:sldMk cId="3627389784" sldId="692"/>
            <ac:cxnSpMk id="3" creationId="{D9BE263F-6125-325E-D915-8FBF3DDC78FC}"/>
          </ac:cxnSpMkLst>
        </pc:cxnChg>
        <pc:cxnChg chg="del">
          <ac:chgData name="Maarten Marsman" userId="90746270-d662-4e67-8cb8-dda2e7e1873d" providerId="ADAL" clId="{F3DD1DF5-7960-344E-A5D0-C69694D41554}" dt="2024-09-18T07:38:19.484" v="763" actId="478"/>
          <ac:cxnSpMkLst>
            <pc:docMk/>
            <pc:sldMk cId="3627389784" sldId="692"/>
            <ac:cxnSpMk id="6" creationId="{F7A26E8E-94EF-6C1B-4AA9-2EC1ADA9CC67}"/>
          </ac:cxnSpMkLst>
        </pc:cxnChg>
        <pc:cxnChg chg="del">
          <ac:chgData name="Maarten Marsman" userId="90746270-d662-4e67-8cb8-dda2e7e1873d" providerId="ADAL" clId="{F3DD1DF5-7960-344E-A5D0-C69694D41554}" dt="2024-09-18T07:38:21.313" v="764" actId="478"/>
          <ac:cxnSpMkLst>
            <pc:docMk/>
            <pc:sldMk cId="3627389784" sldId="692"/>
            <ac:cxnSpMk id="37" creationId="{2C8C7553-74A4-04C7-5A70-BBA37F79BBE0}"/>
          </ac:cxnSpMkLst>
        </pc:cxnChg>
      </pc:sldChg>
      <pc:sldChg chg="addSp delSp modSp add mod">
        <pc:chgData name="Maarten Marsman" userId="90746270-d662-4e67-8cb8-dda2e7e1873d" providerId="ADAL" clId="{F3DD1DF5-7960-344E-A5D0-C69694D41554}" dt="2024-09-18T08:20:27.054" v="905" actId="14100"/>
        <pc:sldMkLst>
          <pc:docMk/>
          <pc:sldMk cId="4267685300" sldId="693"/>
        </pc:sldMkLst>
        <pc:spChg chg="mod">
          <ac:chgData name="Maarten Marsman" userId="90746270-d662-4e67-8cb8-dda2e7e1873d" providerId="ADAL" clId="{F3DD1DF5-7960-344E-A5D0-C69694D41554}" dt="2024-09-18T08:18:10.966" v="892" actId="20577"/>
          <ac:spMkLst>
            <pc:docMk/>
            <pc:sldMk cId="4267685300" sldId="693"/>
            <ac:spMk id="2" creationId="{89D06A18-410B-7D66-53C8-85782963DD0C}"/>
          </ac:spMkLst>
        </pc:spChg>
        <pc:spChg chg="del">
          <ac:chgData name="Maarten Marsman" userId="90746270-d662-4e67-8cb8-dda2e7e1873d" providerId="ADAL" clId="{F3DD1DF5-7960-344E-A5D0-C69694D41554}" dt="2024-09-18T08:17:54.238" v="878" actId="478"/>
          <ac:spMkLst>
            <pc:docMk/>
            <pc:sldMk cId="4267685300" sldId="693"/>
            <ac:spMk id="3" creationId="{867AE6BF-00DD-F190-70DF-D518B3E1F1D9}"/>
          </ac:spMkLst>
        </pc:spChg>
        <pc:spChg chg="add del mod">
          <ac:chgData name="Maarten Marsman" userId="90746270-d662-4e67-8cb8-dda2e7e1873d" providerId="ADAL" clId="{F3DD1DF5-7960-344E-A5D0-C69694D41554}" dt="2024-09-18T08:19:44.964" v="894" actId="478"/>
          <ac:spMkLst>
            <pc:docMk/>
            <pc:sldMk cId="4267685300" sldId="693"/>
            <ac:spMk id="4" creationId="{48B3FFAA-F858-52E3-200A-DF59E2147932}"/>
          </ac:spMkLst>
        </pc:spChg>
        <pc:spChg chg="add mod">
          <ac:chgData name="Maarten Marsman" userId="90746270-d662-4e67-8cb8-dda2e7e1873d" providerId="ADAL" clId="{F3DD1DF5-7960-344E-A5D0-C69694D41554}" dt="2024-09-18T08:20:18.134" v="903" actId="255"/>
          <ac:spMkLst>
            <pc:docMk/>
            <pc:sldMk cId="4267685300" sldId="693"/>
            <ac:spMk id="5" creationId="{2BB4E912-A584-448C-48AA-BAF8A98AE276}"/>
          </ac:spMkLst>
        </pc:spChg>
        <pc:spChg chg="add mod">
          <ac:chgData name="Maarten Marsman" userId="90746270-d662-4e67-8cb8-dda2e7e1873d" providerId="ADAL" clId="{F3DD1DF5-7960-344E-A5D0-C69694D41554}" dt="2024-09-18T08:19:41.293" v="893"/>
          <ac:spMkLst>
            <pc:docMk/>
            <pc:sldMk cId="4267685300" sldId="693"/>
            <ac:spMk id="6" creationId="{0785F88E-3832-962A-F48E-520C67DDFFCA}"/>
          </ac:spMkLst>
        </pc:spChg>
        <pc:spChg chg="add mod">
          <ac:chgData name="Maarten Marsman" userId="90746270-d662-4e67-8cb8-dda2e7e1873d" providerId="ADAL" clId="{F3DD1DF5-7960-344E-A5D0-C69694D41554}" dt="2024-09-18T08:19:41.293" v="893"/>
          <ac:spMkLst>
            <pc:docMk/>
            <pc:sldMk cId="4267685300" sldId="693"/>
            <ac:spMk id="7" creationId="{3D4058B4-6D5C-81FD-6404-4095E475ABD9}"/>
          </ac:spMkLst>
        </pc:spChg>
        <pc:spChg chg="add mod">
          <ac:chgData name="Maarten Marsman" userId="90746270-d662-4e67-8cb8-dda2e7e1873d" providerId="ADAL" clId="{F3DD1DF5-7960-344E-A5D0-C69694D41554}" dt="2024-09-18T08:20:27.054" v="905" actId="14100"/>
          <ac:spMkLst>
            <pc:docMk/>
            <pc:sldMk cId="4267685300" sldId="693"/>
            <ac:spMk id="8" creationId="{76E2D071-EDAE-B7AD-02EB-B48F59F4E1D3}"/>
          </ac:spMkLst>
        </pc:spChg>
      </pc:sldChg>
      <pc:sldChg chg="add del">
        <pc:chgData name="Maarten Marsman" userId="90746270-d662-4e67-8cb8-dda2e7e1873d" providerId="ADAL" clId="{F3DD1DF5-7960-344E-A5D0-C69694D41554}" dt="2024-09-26T05:36:23.767" v="921" actId="2696"/>
        <pc:sldMkLst>
          <pc:docMk/>
          <pc:sldMk cId="583390414" sldId="694"/>
        </pc:sldMkLst>
      </pc:sldChg>
      <pc:sldChg chg="addSp delSp modSp add mod">
        <pc:chgData name="Maarten Marsman" userId="90746270-d662-4e67-8cb8-dda2e7e1873d" providerId="ADAL" clId="{F3DD1DF5-7960-344E-A5D0-C69694D41554}" dt="2024-09-26T05:38:07.190" v="1118" actId="207"/>
        <pc:sldMkLst>
          <pc:docMk/>
          <pc:sldMk cId="3895076827" sldId="695"/>
        </pc:sldMkLst>
        <pc:spChg chg="mod">
          <ac:chgData name="Maarten Marsman" userId="90746270-d662-4e67-8cb8-dda2e7e1873d" providerId="ADAL" clId="{F3DD1DF5-7960-344E-A5D0-C69694D41554}" dt="2024-09-26T05:36:49.913" v="941" actId="20577"/>
          <ac:spMkLst>
            <pc:docMk/>
            <pc:sldMk cId="3895076827" sldId="695"/>
            <ac:spMk id="2" creationId="{FC605296-23AF-75AA-3C58-240D9246BE1A}"/>
          </ac:spMkLst>
        </pc:spChg>
        <pc:spChg chg="add mod">
          <ac:chgData name="Maarten Marsman" userId="90746270-d662-4e67-8cb8-dda2e7e1873d" providerId="ADAL" clId="{F3DD1DF5-7960-344E-A5D0-C69694D41554}" dt="2024-09-26T05:36:36.467" v="923" actId="1076"/>
          <ac:spMkLst>
            <pc:docMk/>
            <pc:sldMk cId="3895076827" sldId="695"/>
            <ac:spMk id="6" creationId="{894F5B9A-59FA-1D85-907A-BC997A02DA1E}"/>
          </ac:spMkLst>
        </pc:spChg>
        <pc:spChg chg="mod">
          <ac:chgData name="Maarten Marsman" userId="90746270-d662-4e67-8cb8-dda2e7e1873d" providerId="ADAL" clId="{F3DD1DF5-7960-344E-A5D0-C69694D41554}" dt="2024-09-26T05:38:07.190" v="1118" actId="207"/>
          <ac:spMkLst>
            <pc:docMk/>
            <pc:sldMk cId="3895076827" sldId="695"/>
            <ac:spMk id="14" creationId="{481ADAC9-24D9-1D79-2C10-5468D3BF21E7}"/>
          </ac:spMkLst>
        </pc:spChg>
        <pc:grpChg chg="mod">
          <ac:chgData name="Maarten Marsman" userId="90746270-d662-4e67-8cb8-dda2e7e1873d" providerId="ADAL" clId="{F3DD1DF5-7960-344E-A5D0-C69694D41554}" dt="2024-09-26T05:37:55.304" v="1116"/>
          <ac:grpSpMkLst>
            <pc:docMk/>
            <pc:sldMk cId="3895076827" sldId="695"/>
            <ac:grpSpMk id="15" creationId="{702BA401-6727-80A1-254A-5B7665739FD2}"/>
          </ac:grpSpMkLst>
        </pc:grpChg>
        <pc:grpChg chg="del">
          <ac:chgData name="Maarten Marsman" userId="90746270-d662-4e67-8cb8-dda2e7e1873d" providerId="ADAL" clId="{F3DD1DF5-7960-344E-A5D0-C69694D41554}" dt="2024-09-26T05:36:39.256" v="924" actId="478"/>
          <ac:grpSpMkLst>
            <pc:docMk/>
            <pc:sldMk cId="3895076827" sldId="695"/>
            <ac:grpSpMk id="19" creationId="{4F24E3A4-FAA4-1DE7-3B65-5736066BF7B6}"/>
          </ac:grpSpMkLst>
        </pc:grpChg>
        <pc:grpChg chg="del">
          <ac:chgData name="Maarten Marsman" userId="90746270-d662-4e67-8cb8-dda2e7e1873d" providerId="ADAL" clId="{F3DD1DF5-7960-344E-A5D0-C69694D41554}" dt="2024-09-26T05:36:39.256" v="924" actId="478"/>
          <ac:grpSpMkLst>
            <pc:docMk/>
            <pc:sldMk cId="3895076827" sldId="695"/>
            <ac:grpSpMk id="24" creationId="{BA4C7320-7F0C-E7CE-11A4-D07DC24084ED}"/>
          </ac:grpSpMkLst>
        </pc:grpChg>
      </pc:sldChg>
    </pc:docChg>
  </pc:docChgLst>
  <pc:docChgLst>
    <pc:chgData name="Nikola Sekulovski" userId="2345901e-73d2-462d-8b82-8af2d9a2a087" providerId="ADAL" clId="{1B0F67D6-65C5-4088-BD67-7510AE371933}"/>
    <pc:docChg chg="modSld">
      <pc:chgData name="Nikola Sekulovski" userId="2345901e-73d2-462d-8b82-8af2d9a2a087" providerId="ADAL" clId="{1B0F67D6-65C5-4088-BD67-7510AE371933}" dt="2024-10-15T14:28:20.715" v="0" actId="1076"/>
      <pc:docMkLst>
        <pc:docMk/>
      </pc:docMkLst>
      <pc:sldChg chg="modSp mod">
        <pc:chgData name="Nikola Sekulovski" userId="2345901e-73d2-462d-8b82-8af2d9a2a087" providerId="ADAL" clId="{1B0F67D6-65C5-4088-BD67-7510AE371933}" dt="2024-10-15T14:28:20.715" v="0" actId="1076"/>
        <pc:sldMkLst>
          <pc:docMk/>
          <pc:sldMk cId="3895076827" sldId="695"/>
        </pc:sldMkLst>
        <pc:grpChg chg="mod">
          <ac:chgData name="Nikola Sekulovski" userId="2345901e-73d2-462d-8b82-8af2d9a2a087" providerId="ADAL" clId="{1B0F67D6-65C5-4088-BD67-7510AE371933}" dt="2024-10-15T14:28:20.715" v="0" actId="1076"/>
          <ac:grpSpMkLst>
            <pc:docMk/>
            <pc:sldMk cId="3895076827" sldId="695"/>
            <ac:grpSpMk id="15" creationId="{702BA401-6727-80A1-254A-5B7665739FD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29AB5-5FA3-4B46-8951-7B0917454F47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78420-72E8-E74B-835B-650A0332FE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555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3F7B-E966-F346-DE48-22AAAA99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87C29-A505-D239-77D5-EC5595B0A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44091-F331-AD5E-9EC9-BB9DD69E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4ACE-79BA-130E-8434-A202DB577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36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680-1F06-4BAA-F785-4F5C430E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B193F-0EA9-84D2-CA43-CE85A3083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F8F3D-F028-2EDC-0867-95AFF0CF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30D4-FFFC-5A9F-2FF5-9AE94B5E8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B687-F7F0-9EE7-CF8A-A6218F68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BB796-EEF6-1E7E-E93C-E05AF1B90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037D5-12FF-0C73-A68A-F28AE94D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1ECF4-2F26-BF4B-7C19-2847DA639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4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EDC9-F5C7-F972-C522-3FE13F4D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4BB21-7D9B-24DC-6F1A-9E71B9BC6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4BBEB-C3AE-8869-6CBD-2A629C51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87CF-7605-5A29-E7EF-9799411F9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8CC5-4E3F-FD6D-E058-C3A112A1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5DFF4-0659-D468-2607-FE4F83FDB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F1DDA-3340-89FC-59C9-37AAA1A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E1C6-3FD6-5410-90F5-612AE5A32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6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5C811-B7C5-F06A-41EB-A517D347B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793F0-E38C-8A4A-7CB7-43A072AB1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4F270-73CF-50C0-443E-9C02F9F1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7C21D-AA65-8041-EEDC-7F55DEE53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146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8769-EE25-DEA8-1A8D-1689A467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6CE11-3282-63D4-510D-E9E805949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C5A7-75C9-F5CD-5BB4-E100781D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2157C-6DAB-235F-68E2-79D24A40F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62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6DF2-964D-9DBC-3DC2-8C0C80A7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7853F3-36FD-07B1-AFE4-154907BC4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59F6F-9633-0BF8-F3DC-0C87D5FE7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1FD1B-5FC5-CC35-6EA9-C146A0AB5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465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3BD1-1769-F24B-9F55-52CEB8C1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143FB-5927-8F4D-BF54-6CECB83A7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914C-677D-A645-9788-A9FF82C1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C00CA-BD5A-9245-B5B2-5B060C41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0F382-5686-B64C-A0C0-0077389A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187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5E57-F0AB-6547-99C0-EFA00382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28F5F-DC05-5F45-9143-C1D5E35D3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E14-7493-8046-91E0-393F7EA5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9C4E1-01EF-AE48-A38A-80561D75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D955-D3CD-0C4F-9C1A-B8A222D3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28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7E0F5-365F-2F45-9B64-6747A0C44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B65E-7ED7-204C-A73E-B604D9623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ADE4B-53B8-594D-8EB6-8385350A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556C6-A734-7A45-8E79-736D15F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CF640-53F9-0147-8B5D-D2D3F806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080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5986-502F-9741-80B9-FEC6F165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E2045-25CF-8245-BF2C-B729461B6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EDC6-0184-864B-8B97-4B4A529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D3C9-B034-3B4A-8D7C-2AF64D93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E04C-60B5-B145-AFC7-70EBD89D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587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CE24-6D17-3349-A218-8C91030A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34F18-E0FB-714D-934B-632F1B8F1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5C153-4F92-C749-B838-D46F8A7A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0CE44-C669-D14D-AC90-4045CB4C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577E-25B4-3C43-8984-998FA5FE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953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B18C-64D9-DF47-96F1-8BA2602C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A3F94-5A70-B54D-81A5-FCB5ABE7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9B432-4702-5748-BC5C-A935291BC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2EB8E-0C88-CE40-B9D6-95AAA0A1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5521E-0616-CF41-A2B6-419EC9D3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547DB-A34E-6D45-B99D-D9E0E49E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735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4E37-7609-7746-ACED-7932DCFA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31E5-ECF9-DA47-B3F2-6779C5CB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50BC3-999C-BE4E-96AE-7AF1C81F8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2CB1A-4F75-5F4F-BCB8-B6AC67CB3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2E23F-D201-0941-852A-24F2E0140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046F7-EFBB-9E4E-82AE-875B5AD6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1BD6A9-540A-0E40-B24D-589F6F02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51B42-B36A-E243-B628-AA3CDFC1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255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9164-E7B7-1943-B53B-A1AA4677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CAD2E-CB80-1E46-9D1A-25DA9C89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D9CE2-E021-E842-A21E-F92AA5C2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A5590-CFA3-564A-BF34-6419C689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715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C4B4C-3F36-F148-B8D8-1F00CDE3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07B88-AF6D-1E49-B945-63035BF2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5DE6-16A3-E64F-B8A6-3C09A7AB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9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C42-B947-D943-A81A-98189FD3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0493-94E4-B84F-BEBF-4EAF06F8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CF190-DF49-014C-AA7E-3AAB45852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83008-DB04-E742-BA5B-E0BBE18F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374C3-3408-7D44-A0B8-1D157E11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BAC42-AB30-EA47-A5C4-68172282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638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9933-6A93-594A-BF88-CF71D12C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9E230-2ACB-CB47-B40C-C4CE132D8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E2B6A-FF4F-6647-B43D-BB1B2952D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ACD45-1AE2-944A-93A1-F6697F6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98C4B-6525-B448-9F5C-4372860E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7A6C0-5DEA-7742-BED0-D392E26C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737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67671-6197-6942-B3BA-F828D65B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36669-8D8C-104D-AD37-505D6B2A8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E17D1-8427-2C4A-A4FC-0C369A934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8BD01-8B38-0848-98C7-E6F1B4D0BBD0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7E2B5-F0F2-B646-85AC-333FEFE71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0F05-EF79-7E4C-B9E0-BA6E8090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391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.marsman@uva.n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7B32E-17D6-495D-2F9B-41D316BDE8CA}"/>
              </a:ext>
            </a:extLst>
          </p:cNvPr>
          <p:cNvSpPr txBox="1"/>
          <p:nvPr/>
        </p:nvSpPr>
        <p:spPr>
          <a:xfrm>
            <a:off x="111337" y="5380672"/>
            <a:ext cx="47801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 dirty="0">
                <a:solidFill>
                  <a:srgbClr val="1F3764"/>
                </a:solidFill>
                <a:effectLst/>
                <a:latin typeface="Helvetica" pitchFamily="2" charset="0"/>
              </a:rPr>
              <a:t>Bayesian Methods for the Social Sciences II</a:t>
            </a:r>
          </a:p>
          <a:p>
            <a:pPr algn="l"/>
            <a:endParaRPr lang="en-NL" sz="2400" dirty="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 dirty="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C81050D-F144-F968-44D6-D886102912CD}"/>
              </a:ext>
            </a:extLst>
          </p:cNvPr>
          <p:cNvSpPr txBox="1">
            <a:spLocks/>
          </p:cNvSpPr>
          <p:nvPr/>
        </p:nvSpPr>
        <p:spPr>
          <a:xfrm>
            <a:off x="3475995" y="2472512"/>
            <a:ext cx="5240011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The Bayesian Approach to Network Psychometrics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32B2-126F-7C4B-A898-41D7B104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Latent variable model vs graphical model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F829F-0D19-C146-9D66-AED1E4D641F3}"/>
              </a:ext>
            </a:extLst>
          </p:cNvPr>
          <p:cNvSpPr txBox="1"/>
          <p:nvPr/>
        </p:nvSpPr>
        <p:spPr>
          <a:xfrm>
            <a:off x="465770" y="6124214"/>
            <a:ext cx="337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Latent variable model</a:t>
            </a:r>
          </a:p>
        </p:txBody>
      </p:sp>
      <p:pic>
        <p:nvPicPr>
          <p:cNvPr id="1026" name="Picture 2" descr="microscopic image of Coronavirus COVID-19; how it will impact Stock Market">
            <a:extLst>
              <a:ext uri="{FF2B5EF4-FFF2-40B4-BE49-F238E27FC236}">
                <a16:creationId xmlns:a16="http://schemas.microsoft.com/office/drawing/2014/main" id="{FB812AC1-E110-3B49-A92F-03F30CAAD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20207"/>
          <a:stretch/>
        </p:blipFill>
        <p:spPr bwMode="auto">
          <a:xfrm>
            <a:off x="1635263" y="2080019"/>
            <a:ext cx="11462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32B70-C806-4F44-9CC6-4100D6C1F7BF}"/>
              </a:ext>
            </a:extLst>
          </p:cNvPr>
          <p:cNvSpPr txBox="1"/>
          <p:nvPr/>
        </p:nvSpPr>
        <p:spPr>
          <a:xfrm>
            <a:off x="697404" y="1530579"/>
            <a:ext cx="3021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Disease analogy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904B0-0076-5BBA-4757-9BFA99551D53}"/>
              </a:ext>
            </a:extLst>
          </p:cNvPr>
          <p:cNvGrpSpPr>
            <a:grpSpLocks noChangeAspect="1"/>
          </p:cNvGrpSpPr>
          <p:nvPr/>
        </p:nvGrpSpPr>
        <p:grpSpPr>
          <a:xfrm>
            <a:off x="1254556" y="3916682"/>
            <a:ext cx="1391643" cy="1590193"/>
            <a:chOff x="212765" y="2183309"/>
            <a:chExt cx="2855889" cy="326333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CCAEF2-03CC-F9AF-ACB5-7C97B2D18F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1496DC-DD19-D151-0B5A-B8E87DD52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457476-E07E-B40F-AC6A-5B1AB68609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26A9E0-2C42-5338-8750-ECBD1702B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FC0A334-A3DA-235E-3E6B-6649D0732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B572E13-91CB-9EC9-2D92-88964C87264B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6AE18B-1655-3D7E-F811-E19C87F5D0D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972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10D9-DAEC-337F-93D5-CBB76C1A9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7B3E-F153-36E2-D64F-C3096F3F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Latent variable model vs graphical model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200AD-9329-3419-9C11-ABE92E3A1019}"/>
              </a:ext>
            </a:extLst>
          </p:cNvPr>
          <p:cNvSpPr txBox="1"/>
          <p:nvPr/>
        </p:nvSpPr>
        <p:spPr>
          <a:xfrm>
            <a:off x="465770" y="6124214"/>
            <a:ext cx="337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Latent variable model</a:t>
            </a:r>
          </a:p>
        </p:txBody>
      </p:sp>
      <p:pic>
        <p:nvPicPr>
          <p:cNvPr id="1026" name="Picture 2" descr="microscopic image of Coronavirus COVID-19; how it will impact Stock Market">
            <a:extLst>
              <a:ext uri="{FF2B5EF4-FFF2-40B4-BE49-F238E27FC236}">
                <a16:creationId xmlns:a16="http://schemas.microsoft.com/office/drawing/2014/main" id="{CBAF3A45-C578-BF6C-46AD-DE3CB501F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20207"/>
          <a:stretch/>
        </p:blipFill>
        <p:spPr bwMode="auto">
          <a:xfrm>
            <a:off x="1635263" y="2080019"/>
            <a:ext cx="11462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1E177-0834-EE4C-60A5-97620B7181D5}"/>
              </a:ext>
            </a:extLst>
          </p:cNvPr>
          <p:cNvSpPr txBox="1"/>
          <p:nvPr/>
        </p:nvSpPr>
        <p:spPr>
          <a:xfrm>
            <a:off x="697404" y="1530579"/>
            <a:ext cx="3021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Disease analogy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ACD8D-9525-1A32-6B41-3EDDD1087342}"/>
              </a:ext>
            </a:extLst>
          </p:cNvPr>
          <p:cNvSpPr txBox="1"/>
          <p:nvPr/>
        </p:nvSpPr>
        <p:spPr>
          <a:xfrm>
            <a:off x="4453500" y="1530621"/>
            <a:ext cx="3385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Psychological data</a:t>
            </a:r>
          </a:p>
        </p:txBody>
      </p:sp>
      <p:pic>
        <p:nvPicPr>
          <p:cNvPr id="32" name="Picture 3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3F1C7639-B100-B3B7-B88D-5F7B5D57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96" y="2290225"/>
            <a:ext cx="1487405" cy="1800000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CAD2E919-10F0-4C19-9E40-42B3A0A2AE54}"/>
              </a:ext>
            </a:extLst>
          </p:cNvPr>
          <p:cNvSpPr/>
          <p:nvPr/>
        </p:nvSpPr>
        <p:spPr>
          <a:xfrm rot="1200000">
            <a:off x="3561327" y="2577136"/>
            <a:ext cx="942075" cy="3736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BACA55-217D-6FC3-91CA-0E4145DB7257}"/>
              </a:ext>
            </a:extLst>
          </p:cNvPr>
          <p:cNvSpPr txBox="1"/>
          <p:nvPr/>
        </p:nvSpPr>
        <p:spPr>
          <a:xfrm>
            <a:off x="4749992" y="4768211"/>
            <a:ext cx="2692015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No conclusive evidence for single cause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69C03F-1579-7140-A1B9-5687C73BCBF7}"/>
              </a:ext>
            </a:extLst>
          </p:cNvPr>
          <p:cNvGrpSpPr>
            <a:grpSpLocks noChangeAspect="1"/>
          </p:cNvGrpSpPr>
          <p:nvPr/>
        </p:nvGrpSpPr>
        <p:grpSpPr>
          <a:xfrm>
            <a:off x="1254556" y="3916682"/>
            <a:ext cx="1391643" cy="1590193"/>
            <a:chOff x="212765" y="2183309"/>
            <a:chExt cx="2855889" cy="326333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A43F01-DD84-ACCB-E81A-0CF12E9C8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6BBADE-D670-7324-15E4-29ADAA45D7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42AB3-99DE-C09D-1A6F-F15751DBD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BFB98AE-7B47-AC2A-5BA0-1BC444539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CA9A710-AA53-3598-F042-DA8458256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D904782-670A-370C-7FAD-BAAFBD33DF5D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E601D5-0FE1-FB6F-38B9-B55D280F445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906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5EF67-C760-1493-00A5-5D39CC2AA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E996-4FC7-78FB-1E85-51C82D4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Latent variable model vs graphical model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9F7DB-E526-C242-2419-DDA428CC824C}"/>
              </a:ext>
            </a:extLst>
          </p:cNvPr>
          <p:cNvSpPr txBox="1"/>
          <p:nvPr/>
        </p:nvSpPr>
        <p:spPr>
          <a:xfrm>
            <a:off x="465770" y="6124214"/>
            <a:ext cx="337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Latent variable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3AAD0-F36E-9ABF-3166-C34EA436FC3C}"/>
              </a:ext>
            </a:extLst>
          </p:cNvPr>
          <p:cNvSpPr txBox="1"/>
          <p:nvPr/>
        </p:nvSpPr>
        <p:spPr>
          <a:xfrm>
            <a:off x="8807636" y="6125955"/>
            <a:ext cx="26148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Graphical model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A793A0E4-86D2-1219-1581-6E53E9835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r="3979" b="4733"/>
          <a:stretch/>
        </p:blipFill>
        <p:spPr bwMode="auto">
          <a:xfrm>
            <a:off x="9484179" y="2089106"/>
            <a:ext cx="160459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copic image of Coronavirus COVID-19; how it will impact Stock Market">
            <a:extLst>
              <a:ext uri="{FF2B5EF4-FFF2-40B4-BE49-F238E27FC236}">
                <a16:creationId xmlns:a16="http://schemas.microsoft.com/office/drawing/2014/main" id="{09808A06-D94D-3995-46C3-C2622FC68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20207"/>
          <a:stretch/>
        </p:blipFill>
        <p:spPr bwMode="auto">
          <a:xfrm>
            <a:off x="1635263" y="2080019"/>
            <a:ext cx="11462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98C37-305E-4E60-C025-2E5ED2793970}"/>
              </a:ext>
            </a:extLst>
          </p:cNvPr>
          <p:cNvSpPr txBox="1"/>
          <p:nvPr/>
        </p:nvSpPr>
        <p:spPr>
          <a:xfrm>
            <a:off x="697404" y="1530579"/>
            <a:ext cx="3021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Disease analogy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63FF7-42EA-F555-8475-5264873A3AF5}"/>
              </a:ext>
            </a:extLst>
          </p:cNvPr>
          <p:cNvSpPr txBox="1"/>
          <p:nvPr/>
        </p:nvSpPr>
        <p:spPr>
          <a:xfrm>
            <a:off x="8753846" y="1532638"/>
            <a:ext cx="3065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Flocking analogy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733F9B-4DFD-68CD-D120-BA92EA67F7DE}"/>
              </a:ext>
            </a:extLst>
          </p:cNvPr>
          <p:cNvSpPr txBox="1"/>
          <p:nvPr/>
        </p:nvSpPr>
        <p:spPr>
          <a:xfrm>
            <a:off x="4453500" y="1530621"/>
            <a:ext cx="3385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Psychological data</a:t>
            </a:r>
          </a:p>
        </p:txBody>
      </p:sp>
      <p:pic>
        <p:nvPicPr>
          <p:cNvPr id="32" name="Picture 3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5CB5576-4329-E7BB-89AA-528B9107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96" y="2290225"/>
            <a:ext cx="1487405" cy="1800000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DF4FA402-4602-F977-D051-BB8036BFC066}"/>
              </a:ext>
            </a:extLst>
          </p:cNvPr>
          <p:cNvSpPr/>
          <p:nvPr/>
        </p:nvSpPr>
        <p:spPr>
          <a:xfrm rot="1200000">
            <a:off x="3561327" y="2577136"/>
            <a:ext cx="942075" cy="3736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0222D63-D19E-D267-DDFD-A3E54D081067}"/>
              </a:ext>
            </a:extLst>
          </p:cNvPr>
          <p:cNvSpPr/>
          <p:nvPr/>
        </p:nvSpPr>
        <p:spPr>
          <a:xfrm rot="9600000">
            <a:off x="7897668" y="2574850"/>
            <a:ext cx="1004994" cy="3736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0DCB3-216F-11EC-4FD4-1353774B8EE1}"/>
              </a:ext>
            </a:extLst>
          </p:cNvPr>
          <p:cNvSpPr txBox="1"/>
          <p:nvPr/>
        </p:nvSpPr>
        <p:spPr>
          <a:xfrm>
            <a:off x="4749992" y="4768211"/>
            <a:ext cx="2692015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No conclusive evidence for single cause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B5D9A3-AD65-52F9-4C20-11A4070F25F3}"/>
              </a:ext>
            </a:extLst>
          </p:cNvPr>
          <p:cNvGrpSpPr>
            <a:grpSpLocks noChangeAspect="1"/>
          </p:cNvGrpSpPr>
          <p:nvPr/>
        </p:nvGrpSpPr>
        <p:grpSpPr>
          <a:xfrm>
            <a:off x="9087462" y="4125363"/>
            <a:ext cx="1849982" cy="1491176"/>
            <a:chOff x="8118476" y="2947881"/>
            <a:chExt cx="1614480" cy="13020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0D5118-6E9D-F0EA-A15A-6C34E23918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408C44A-6BB9-3AED-C14B-142D9AE284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61C9E5-9C43-3ED1-7EF7-E2E78CA7FD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85A997F-15DF-0119-D413-DDE3A4DB4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4DE730-6405-21A4-AC1E-7A72492384F3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65784-281E-B3DA-4AF0-25DACC6E9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645F34-B616-47C0-B5DA-14427D2B5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A34A75-802C-7C0B-C77C-249A038C2657}"/>
              </a:ext>
            </a:extLst>
          </p:cNvPr>
          <p:cNvGrpSpPr>
            <a:grpSpLocks noChangeAspect="1"/>
          </p:cNvGrpSpPr>
          <p:nvPr/>
        </p:nvGrpSpPr>
        <p:grpSpPr>
          <a:xfrm>
            <a:off x="1254556" y="3916682"/>
            <a:ext cx="1391643" cy="1590193"/>
            <a:chOff x="212765" y="2183309"/>
            <a:chExt cx="2855889" cy="326333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104D5B-4F14-A212-0FB7-E903F4D7E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8CC71B-124A-C46A-07EB-77CD841791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428363-D253-1159-F34B-3C5EA7D01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635E50-F941-83D9-1971-D2D204341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CB21288-B6C1-2811-C13A-27EEA29CD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BF1F66-89F3-735F-A013-30C768C97E69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A90DC8-F6DB-BFDB-4869-D5636A8F60CB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51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EFCF-70B7-C0D5-BFB9-5D023A4DB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60AC-EF66-2D8F-7475-B4F601D6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9230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Distinct theory, but equivalent statistical models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2E9313-02A8-5C5A-C7E4-27EAAC5EDF01}"/>
              </a:ext>
            </a:extLst>
          </p:cNvPr>
          <p:cNvGrpSpPr/>
          <p:nvPr/>
        </p:nvGrpSpPr>
        <p:grpSpPr>
          <a:xfrm>
            <a:off x="2073547" y="1838807"/>
            <a:ext cx="8044907" cy="1455416"/>
            <a:chOff x="2382514" y="1838807"/>
            <a:chExt cx="8044907" cy="14554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BF0758-AB12-6817-5AC2-ACFE8F73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2514" y="2221926"/>
              <a:ext cx="701405" cy="64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E229C9-3959-9E04-744B-95F935AE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5805" y="1838807"/>
              <a:ext cx="1823653" cy="1455416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7678D2-4D58-B805-8FD0-3671841551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2100" y="1911928"/>
              <a:ext cx="1160054" cy="1325563"/>
              <a:chOff x="212765" y="2183309"/>
              <a:chExt cx="2855889" cy="326333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E6369E9-7848-86D7-3319-A950E4FF84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765" y="3328977"/>
                <a:ext cx="1044000" cy="10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tx1"/>
                    </a:solidFill>
                  </a:rPr>
                  <a:t>θ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6FBC1C6-8699-9121-8D67-2CAC35DDB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6654" y="2183309"/>
                <a:ext cx="972000" cy="9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92675E4-5702-2308-C9D9-F1AFC8BB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6654" y="3328977"/>
                <a:ext cx="972000" cy="9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4C07C-7F9A-4BB5-8EA4-B9FB49F872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6654" y="4474645"/>
                <a:ext cx="972000" cy="9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A62311D-1607-AF48-5F1E-AE3053F5C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765" y="2764971"/>
                <a:ext cx="757092" cy="753991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E33765D-745E-23A9-94E8-5E8FDD9FE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6688" y="3834660"/>
                <a:ext cx="610969" cy="16317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F2E9802-F9E7-3D4F-3200-C342327FD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2911" y="4224367"/>
                <a:ext cx="715866" cy="747026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613F3E-776A-C00E-76E5-A93F549655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8023" y="1973968"/>
              <a:ext cx="1545140" cy="1245458"/>
              <a:chOff x="8118476" y="2947881"/>
              <a:chExt cx="1614480" cy="130207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F4AFCAB-40D2-9498-E526-87C54E80A2C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18476" y="2947881"/>
                <a:ext cx="1614480" cy="1302072"/>
                <a:chOff x="1380010" y="2377136"/>
                <a:chExt cx="2070187" cy="166959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CDE6C62-A760-AA94-C4FC-150C95B1E8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80010" y="3243864"/>
                  <a:ext cx="553938" cy="553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NL" sz="1400">
                      <a:solidFill>
                        <a:schemeClr val="accent1">
                          <a:lumMod val="50000"/>
                        </a:schemeClr>
                      </a:solidFill>
                    </a:rPr>
                    <a:t>X</a:t>
                  </a:r>
                  <a:r>
                    <a:rPr lang="en-NL" sz="1400" baseline="-25000">
                      <a:solidFill>
                        <a:schemeClr val="accent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237276B6-5119-0880-56BE-A098BBD125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67992" y="2377136"/>
                  <a:ext cx="553936" cy="5539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NL" sz="1400">
                      <a:solidFill>
                        <a:schemeClr val="accent1">
                          <a:lumMod val="50000"/>
                        </a:schemeClr>
                      </a:solidFill>
                    </a:rPr>
                    <a:t>X</a:t>
                  </a:r>
                  <a:r>
                    <a:rPr lang="en-NL" sz="1400" baseline="-25000">
                      <a:solidFill>
                        <a:schemeClr val="accent1">
                          <a:lumMod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37EDB37-BD34-7910-0DBA-F71C6A35DD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96261" y="3492794"/>
                  <a:ext cx="553936" cy="553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NL" sz="1400">
                      <a:solidFill>
                        <a:schemeClr val="accent1">
                          <a:lumMod val="50000"/>
                        </a:schemeClr>
                      </a:solidFill>
                    </a:rPr>
                    <a:t>X</a:t>
                  </a:r>
                  <a:r>
                    <a:rPr lang="en-NL" sz="1400" baseline="-25000">
                      <a:solidFill>
                        <a:schemeClr val="accent1">
                          <a:lumMod val="50000"/>
                        </a:schemeClr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A6322C7-BAF3-3CF4-E106-B729CADAA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4165" y="3209441"/>
                <a:ext cx="362792" cy="56095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5DFBF8A-FDBD-9CC5-1E1A-70ACFCEFBC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91071" y="3819110"/>
                <a:ext cx="681391" cy="210681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E5EE40E-EBF2-C2EC-7524-CF7580A24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3074" y="3163881"/>
                <a:ext cx="297998" cy="41205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9CF287-3F46-BEDD-F658-1594AABF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4042" y="2303754"/>
              <a:ext cx="1633379" cy="52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43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6524E-DAED-9D21-6CE9-F6C0D68A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143E-FDB6-0163-7EE9-302EE4EE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9230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Distinct theory, but equivalent statistical models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E89AA5-D21F-BB40-6834-8D302AFE01DE}"/>
              </a:ext>
            </a:extLst>
          </p:cNvPr>
          <p:cNvGrpSpPr/>
          <p:nvPr/>
        </p:nvGrpSpPr>
        <p:grpSpPr>
          <a:xfrm>
            <a:off x="2073547" y="1838807"/>
            <a:ext cx="8044907" cy="1455416"/>
            <a:chOff x="2382514" y="1838807"/>
            <a:chExt cx="8044907" cy="14554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673242-853C-0B89-F48E-FEE68094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2514" y="2221926"/>
              <a:ext cx="701405" cy="64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921DA5-7135-5261-787E-4DA8E7C35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5805" y="1838807"/>
              <a:ext cx="1823653" cy="1455416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550DAD-63B7-09EB-790A-C1D98023E0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2100" y="1911928"/>
              <a:ext cx="1160054" cy="1325563"/>
              <a:chOff x="212765" y="2183309"/>
              <a:chExt cx="2855889" cy="326333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749577D-C270-EFF4-3293-204727F48D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765" y="3328977"/>
                <a:ext cx="1044000" cy="10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tx1"/>
                    </a:solidFill>
                  </a:rPr>
                  <a:t>θ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117F74B-5701-9E16-FE69-8CDFE5DE51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6654" y="2183309"/>
                <a:ext cx="972000" cy="9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F15B50-C7DD-EB49-7857-D4556E676B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6654" y="3328977"/>
                <a:ext cx="972000" cy="9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8D5D52B-8252-F867-C763-48667FB75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6654" y="4474645"/>
                <a:ext cx="972000" cy="9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1AEC444-A3AD-E126-52A2-755F13CF6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765" y="2764971"/>
                <a:ext cx="757092" cy="753991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0963BAC-8732-15A1-2021-4AEDEAAEDA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6688" y="3834660"/>
                <a:ext cx="610969" cy="16317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54062D8-1FEB-E4D8-2D83-C2CE4C02D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2911" y="4224367"/>
                <a:ext cx="715866" cy="747026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8552DEE-CC79-F13D-E5F8-612745644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8023" y="1973968"/>
              <a:ext cx="1545140" cy="1245458"/>
              <a:chOff x="8118476" y="2947881"/>
              <a:chExt cx="1614480" cy="130207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F5E5BEF-37D8-468A-67E0-ED622BB2FCA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18476" y="2947881"/>
                <a:ext cx="1614480" cy="1302072"/>
                <a:chOff x="1380010" y="2377136"/>
                <a:chExt cx="2070187" cy="166959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E21725E-CC90-7763-2944-56561BB263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80010" y="3243864"/>
                  <a:ext cx="553938" cy="553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NL" sz="1400">
                      <a:solidFill>
                        <a:schemeClr val="accent1">
                          <a:lumMod val="50000"/>
                        </a:schemeClr>
                      </a:solidFill>
                    </a:rPr>
                    <a:t>X</a:t>
                  </a:r>
                  <a:r>
                    <a:rPr lang="en-NL" sz="1400" baseline="-25000">
                      <a:solidFill>
                        <a:schemeClr val="accent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A347B6-2DA1-A1D6-D67E-D9C125B207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67992" y="2377136"/>
                  <a:ext cx="553936" cy="5539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NL" sz="1400">
                      <a:solidFill>
                        <a:schemeClr val="accent1">
                          <a:lumMod val="50000"/>
                        </a:schemeClr>
                      </a:solidFill>
                    </a:rPr>
                    <a:t>X</a:t>
                  </a:r>
                  <a:r>
                    <a:rPr lang="en-NL" sz="1400" baseline="-25000">
                      <a:solidFill>
                        <a:schemeClr val="accent1">
                          <a:lumMod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74F9101-3269-701E-399C-6F9130D403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96261" y="3492794"/>
                  <a:ext cx="553936" cy="553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NL" sz="1400">
                      <a:solidFill>
                        <a:schemeClr val="accent1">
                          <a:lumMod val="50000"/>
                        </a:schemeClr>
                      </a:solidFill>
                    </a:rPr>
                    <a:t>X</a:t>
                  </a:r>
                  <a:r>
                    <a:rPr lang="en-NL" sz="1400" baseline="-25000">
                      <a:solidFill>
                        <a:schemeClr val="accent1">
                          <a:lumMod val="50000"/>
                        </a:schemeClr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4385AB-AADC-FC74-A284-C8A0FE80F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4165" y="3209441"/>
                <a:ext cx="362792" cy="56095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A1E50B-8048-1B1C-C380-2E7391F95D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91071" y="3819110"/>
                <a:ext cx="681391" cy="210681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C584855-2A7F-E5DD-EF0B-CD493DB15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3074" y="3163881"/>
                <a:ext cx="297998" cy="41205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024C7E-7905-C100-A747-A6E011D3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4042" y="2303754"/>
              <a:ext cx="1633379" cy="52552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3FB282-6682-193D-1C5F-6A0347DA19FC}"/>
              </a:ext>
            </a:extLst>
          </p:cNvPr>
          <p:cNvSpPr txBox="1"/>
          <p:nvPr/>
        </p:nvSpPr>
        <p:spPr>
          <a:xfrm>
            <a:off x="2744455" y="4586159"/>
            <a:ext cx="6703091" cy="10772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F3864"/>
                </a:solidFill>
                <a:latin typeface="Helvetica" pitchFamily="2" charset="0"/>
              </a:rPr>
              <a:t>Model fit is insufficient to explain the data generating mechanism</a:t>
            </a:r>
          </a:p>
        </p:txBody>
      </p:sp>
    </p:spTree>
    <p:extLst>
      <p:ext uri="{BB962C8B-B14F-4D97-AF65-F5344CB8AC3E}">
        <p14:creationId xmlns:p14="http://schemas.microsoft.com/office/powerpoint/2010/main" val="320830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006A-C7DE-508B-A11D-3821F92B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04D2-54EB-74E0-027B-F1856504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Further reading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AB470-1CBE-068E-8628-2E97416E9F28}"/>
              </a:ext>
            </a:extLst>
          </p:cNvPr>
          <p:cNvSpPr txBox="1"/>
          <p:nvPr/>
        </p:nvSpPr>
        <p:spPr>
          <a:xfrm>
            <a:off x="627648" y="2443970"/>
            <a:ext cx="109367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17500" algn="just"/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Marsman, M.,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Borsboom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D., Kruis, J.,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Epskamp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S., van Bork, R.,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Waldorp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L., van der Maas, H. &amp; Maris, G. (2018). An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network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sychometrics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Relating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Ising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network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item response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theory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Multivariate </a:t>
            </a:r>
            <a:r>
              <a:rPr lang="nl-NL" sz="1700" i="1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Research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53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15-35.</a:t>
            </a:r>
            <a:endParaRPr lang="en-NL" sz="1700" kern="100">
              <a:solidFill>
                <a:srgbClr val="1F3864"/>
              </a:solidFill>
              <a:effectLst/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55600" indent="-317500" algn="just"/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L" sz="1700" kern="100">
              <a:solidFill>
                <a:srgbClr val="1F3864"/>
              </a:solidFill>
              <a:effectLst/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55600" indent="-317500" algn="just"/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Marsman, M., &amp;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Rhemtulla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M. (2022).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Guest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Editors’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ntroduction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special </a:t>
            </a:r>
            <a:r>
              <a:rPr lang="nl-NL" sz="1700" kern="100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ssue “Network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Psychometrics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in Action”: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Methodological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nnovations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nspired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mpirical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roblems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nl-NL" sz="1700" i="1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Psychometrika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87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1-11.</a:t>
            </a:r>
          </a:p>
          <a:p>
            <a:pPr marL="355600" indent="-317500" algn="just"/>
            <a:endParaRPr lang="en-NL" sz="1700" kern="100">
              <a:solidFill>
                <a:srgbClr val="1F3864"/>
              </a:solidFill>
              <a:effectLst/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55600" indent="-317500"/>
            <a:r>
              <a:rPr lang="en-GB" sz="1700" b="0" i="0" err="1">
                <a:solidFill>
                  <a:srgbClr val="1F3864"/>
                </a:solidFill>
                <a:effectLst/>
                <a:latin typeface="Helvetica" pitchFamily="2" charset="0"/>
              </a:rPr>
              <a:t>Waldorp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, L. J., &amp; </a:t>
            </a:r>
            <a:r>
              <a:rPr lang="en-GB" sz="1700" i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sz="1700" i="0">
                <a:solidFill>
                  <a:srgbClr val="1F3864"/>
                </a:solidFill>
                <a:effectLst/>
                <a:latin typeface="Helvetica" pitchFamily="2" charset="0"/>
              </a:rPr>
              <a:t>, M. 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(2022). 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Relations between </a:t>
            </a:r>
            <a:r>
              <a:rPr lang="en-GB" sz="1700">
                <a:solidFill>
                  <a:srgbClr val="1F3864"/>
                </a:solidFill>
                <a:latin typeface="Helvetica" pitchFamily="2" charset="0"/>
              </a:rPr>
              <a:t>n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etworks, regression, partial </a:t>
            </a:r>
            <a:r>
              <a:rPr lang="en-GB" sz="1700">
                <a:solidFill>
                  <a:srgbClr val="1F3864"/>
                </a:solidFill>
                <a:latin typeface="Helvetica" pitchFamily="2" charset="0"/>
              </a:rPr>
              <a:t>c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orrelation, and latent variable </a:t>
            </a:r>
            <a:r>
              <a:rPr lang="en-GB" sz="1700">
                <a:solidFill>
                  <a:srgbClr val="1F3864"/>
                </a:solidFill>
                <a:latin typeface="Helvetica" pitchFamily="2" charset="0"/>
              </a:rPr>
              <a:t>m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odels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. </a:t>
            </a:r>
            <a:r>
              <a:rPr lang="en-GB" sz="1700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sz="1700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sz="1700" b="0" i="1">
                <a:solidFill>
                  <a:srgbClr val="1F3864"/>
                </a:solidFill>
                <a:effectLst/>
                <a:latin typeface="Helvetica" pitchFamily="2" charset="0"/>
              </a:rPr>
              <a:t> Research, 57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, 994-1006.</a:t>
            </a:r>
            <a:endParaRPr lang="en-US" sz="1700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6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BF43-2B20-6320-BD24-31A5CB1B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F26C-98DE-0C03-FC69-BD408DD8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D09EB8-EF6A-CCD5-F290-AC2B1F40D493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788BFD-E9A9-5970-0775-37D2793AE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E12B45-B945-E76C-DECE-C1AD9B5DB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434360-4E5B-5DDF-EE94-019138DD9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1ECE6-4DA4-EAB8-344D-B19622E23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3A8809E-EE2E-68DE-32D9-6CC43ABC8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1CF30C-2D74-77AE-13A4-04927AEE2110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9C88EF-F1AD-055C-54D4-E274EB42239E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5FE64B-F4B5-978E-5FCC-99D082485FF2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3DBE2A-0F8F-CD3B-B0D1-EC7002BE7BAB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45A776-66D5-8561-3E49-D45DA7614D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990F25D-C6FF-FFDD-C97A-5E91F794F3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196FF5-3CF6-3AF0-A308-61C9A40CA7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4108E9-D3E3-9205-4EEA-5829C61A87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987924-8C5F-6606-2E11-7FEC5454C365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3DECF-A6B2-D0A9-7F4E-7F01F6D204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AA5F3C-9F85-1244-9D25-4BE1C6DA8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DF87DFF-565F-BEA4-C9E7-BFCF25706007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B3B5A3-AC14-118D-A28B-16A3209389A7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604CA12-6595-D4D7-D79D-C0D3174B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CB232D-A23F-A92E-9179-4B90E8F2CAD3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6868F936-5CC0-5346-2A21-5821B12D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EB390E-D48C-C063-55BF-DCC1B4E20376}"/>
              </a:ext>
            </a:extLst>
          </p:cNvPr>
          <p:cNvSpPr/>
          <p:nvPr/>
        </p:nvSpPr>
        <p:spPr>
          <a:xfrm>
            <a:off x="-749808" y="2498476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2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E996-0C7B-2B6B-5289-78F908BB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079C-5ADF-741B-F482-0D293427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4453FC-7DF8-65BC-E918-01F8577D1BDE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10C3C0-05E1-7C31-ADA3-4AC301D13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5074E0-539F-BBDD-8CEC-B4BE065698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7AE148-7FEF-3FC6-CF51-D961942B72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972FBD-E5F4-1D13-535D-ECF5ED60D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7D11D46-CBEC-3A20-31A3-DC020E92B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02CAF5-DAF8-6226-D323-6597FF762FA2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DD68D13-8129-E635-E548-0A22CB6D6674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383D56D-7247-0EAC-9C8E-FAACAFDA078F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A119D5-04C2-0672-1CA2-A3C07FD7BF8C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EC7A16-0EA6-AA7B-218C-58B9EA690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FD94A27-EFB2-F6BF-6E1A-EF6FFE62D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68A489A-4F6F-9BCD-76C5-9576B45043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6D7C359-CD25-C4D4-F9EE-D6E3100404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FD658AA-7B60-0213-8778-111924A59A2B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929CAF-DCD3-479E-FD49-87D57A93AA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D3D058-23C3-D172-417E-A585FAB24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A029BE-E088-7376-BBCA-4FE02EC06BB1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2B9ACC-7E81-A63F-100F-0EE11B6DAF5B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E42CE506-5F51-0420-6E1B-079A3CE2C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3839D3-6DC7-F400-25E7-E63345A9462B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2C98DCA9-DFE7-D923-28A9-60C474B8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7EE36-B379-0469-6B04-89C61D69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5956-D37B-5498-BE37-9D92B6D1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CB650C-2E38-BEAA-0A6A-1B336D699AB6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5A70FC-545B-6FDD-8CA9-DEF01FDC7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03F372-B735-C6E3-6152-644E64274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8555D5-78B6-F34A-2203-5EB929577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7E6769-F3C4-2965-BC92-7CA420879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5EBD2EF-4E9B-CBC5-8BCA-BD6983470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1D88D01-466B-1E7F-2CAA-6487710C61BC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93BE17A-5CCC-154E-1210-33191ADE58FC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392793C-B04D-CBF0-7032-A623305146FF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D278D9-D786-515A-F6D1-3086267DD089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4D487A-E193-87DD-1A28-8B65CBA548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F0AF55B-AED3-AAAF-7ED1-B4102F8EB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A3FC32D-AB8D-A399-5D6F-98C6E342A0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4C9DE0-C2D6-80F4-2DE9-C7FB27AACE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8A5147-014C-936D-BCA7-9007FB6B3E00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F3419A-BEDB-6088-14DD-A8984813EC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FA124D-8249-4C16-9483-F5DF2CAA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A560261-9DBA-8DE4-1D99-E56BE2EC4EC7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3608C8-AD50-80D9-50D1-57F4F074F8F5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5E3FBB22-A16E-FA9F-C832-385203AC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6D3514-00CB-B709-31EF-435F5E277405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300411C3-D528-2D6A-DB4E-196BE5EE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40E74D-EB45-BF00-3030-D48483B6DDA1}"/>
              </a:ext>
            </a:extLst>
          </p:cNvPr>
          <p:cNvSpPr/>
          <p:nvPr/>
        </p:nvSpPr>
        <p:spPr>
          <a:xfrm>
            <a:off x="-841248" y="1586906"/>
            <a:ext cx="15343632" cy="132556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E8497B-7C74-366B-7030-A4DA0AD55B8A}"/>
              </a:ext>
            </a:extLst>
          </p:cNvPr>
          <p:cNvSpPr/>
          <p:nvPr/>
        </p:nvSpPr>
        <p:spPr>
          <a:xfrm>
            <a:off x="-841248" y="4281683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3DF9B-A560-B38C-A5F7-2AC32276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B435-EFFE-728B-3710-8C8D4198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4334-0593-410F-160A-AC033E153BF1}"/>
              </a:ext>
            </a:extLst>
          </p:cNvPr>
          <p:cNvSpPr txBox="1"/>
          <p:nvPr/>
        </p:nvSpPr>
        <p:spPr>
          <a:xfrm>
            <a:off x="2463332" y="2566431"/>
            <a:ext cx="7213770" cy="8309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F3864"/>
                </a:solidFill>
                <a:latin typeface="Helvetica" pitchFamily="2" charset="0"/>
              </a:rPr>
              <a:t>THESE PEOPLE ARE NOT NETWORK PEOPLE!!</a:t>
            </a:r>
          </a:p>
          <a:p>
            <a:r>
              <a:rPr lang="en-US" sz="2400" i="1" dirty="0">
                <a:solidFill>
                  <a:srgbClr val="1F3864"/>
                </a:solidFill>
                <a:latin typeface="Helvetica" pitchFamily="2" charset="0"/>
              </a:rPr>
              <a:t> -Reviewer 2-</a:t>
            </a:r>
          </a:p>
        </p:txBody>
      </p:sp>
    </p:spTree>
    <p:extLst>
      <p:ext uri="{BB962C8B-B14F-4D97-AF65-F5344CB8AC3E}">
        <p14:creationId xmlns:p14="http://schemas.microsoft.com/office/powerpoint/2010/main" val="236875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DA548A-3D89-8901-9203-C63AA8DBA6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5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EB214-A5EF-1124-06A1-B8CE635600CC}"/>
              </a:ext>
            </a:extLst>
          </p:cNvPr>
          <p:cNvSpPr txBox="1"/>
          <p:nvPr/>
        </p:nvSpPr>
        <p:spPr>
          <a:xfrm>
            <a:off x="1585210" y="3248081"/>
            <a:ext cx="9021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1F3864"/>
                </a:solidFill>
                <a:latin typeface="Helvetica" pitchFamily="2" charset="0"/>
              </a:rPr>
              <a:t>https://</a:t>
            </a:r>
            <a:r>
              <a:rPr lang="en-US" sz="3000" dirty="0" err="1">
                <a:solidFill>
                  <a:srgbClr val="1F3864"/>
                </a:solidFill>
                <a:latin typeface="Helvetica" pitchFamily="2" charset="0"/>
              </a:rPr>
              <a:t>bayesiangraphicalmodeling.com</a:t>
            </a:r>
            <a:r>
              <a:rPr lang="en-US" sz="3000" dirty="0">
                <a:solidFill>
                  <a:srgbClr val="1F3864"/>
                </a:solidFill>
                <a:latin typeface="Helvetica" pitchFamily="2" charset="0"/>
              </a:rPr>
              <a:t>/workshops/</a:t>
            </a:r>
          </a:p>
        </p:txBody>
      </p:sp>
    </p:spTree>
    <p:extLst>
      <p:ext uri="{BB962C8B-B14F-4D97-AF65-F5344CB8AC3E}">
        <p14:creationId xmlns:p14="http://schemas.microsoft.com/office/powerpoint/2010/main" val="393474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EE4C-9E9C-54B3-4487-5020B933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00A8-FDF6-E898-ADD9-BDAAAC40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51D0AF28-BDFE-C6AF-2129-649AB23E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80B42-7B86-C342-FC6D-23ADF08B6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1603E559-DDF7-69C0-1F24-2CADED78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B40CB-E90D-5FCF-E7D2-BCE5A0A2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F20A3E-76EF-31B3-338E-079A69BB5632}"/>
              </a:ext>
            </a:extLst>
          </p:cNvPr>
          <p:cNvSpPr/>
          <p:nvPr/>
        </p:nvSpPr>
        <p:spPr>
          <a:xfrm>
            <a:off x="4946573" y="1716448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8665E-9C79-7407-236A-393B8F9EF8A8}"/>
              </a:ext>
            </a:extLst>
          </p:cNvPr>
          <p:cNvSpPr txBox="1"/>
          <p:nvPr/>
        </p:nvSpPr>
        <p:spPr>
          <a:xfrm>
            <a:off x="1756278" y="4346713"/>
            <a:ext cx="36391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Random graph models</a:t>
            </a:r>
          </a:p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(relations are random variables)</a:t>
            </a:r>
          </a:p>
        </p:txBody>
      </p:sp>
    </p:spTree>
    <p:extLst>
      <p:ext uri="{BB962C8B-B14F-4D97-AF65-F5344CB8AC3E}">
        <p14:creationId xmlns:p14="http://schemas.microsoft.com/office/powerpoint/2010/main" val="36810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BEBE-2944-C681-9F13-88E3386B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0E7DD880-E817-0BBD-E637-EAB0DD6A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01290-6AE0-8766-372C-44EF6C3E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207C66-F02E-BB53-2482-D78D2D16D521}"/>
              </a:ext>
            </a:extLst>
          </p:cNvPr>
          <p:cNvSpPr/>
          <p:nvPr/>
        </p:nvSpPr>
        <p:spPr>
          <a:xfrm>
            <a:off x="7383591" y="1731487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4BB3E-5223-E814-5115-FF42AC51D2E1}"/>
              </a:ext>
            </a:extLst>
          </p:cNvPr>
          <p:cNvSpPr txBox="1"/>
          <p:nvPr/>
        </p:nvSpPr>
        <p:spPr>
          <a:xfrm>
            <a:off x="4405474" y="4319181"/>
            <a:ext cx="3381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Graphical models</a:t>
            </a:r>
          </a:p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(nodes are random variables)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BCBA98-B05B-34F6-6275-86AE0210E0E2}"/>
              </a:ext>
            </a:extLst>
          </p:cNvPr>
          <p:cNvSpPr/>
          <p:nvPr/>
        </p:nvSpPr>
        <p:spPr>
          <a:xfrm>
            <a:off x="-145508" y="1824039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1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12A7-F6FF-AE74-0E3A-B84F5319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A11FC175-DF9E-3A2F-FD75-C05C386B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E239A-7CEE-9083-F46A-4D6B47AA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3D84-060A-DBC5-0AE2-D8E633F8AC48}"/>
              </a:ext>
            </a:extLst>
          </p:cNvPr>
          <p:cNvSpPr txBox="1"/>
          <p:nvPr/>
        </p:nvSpPr>
        <p:spPr>
          <a:xfrm>
            <a:off x="6215719" y="4211589"/>
            <a:ext cx="48494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Encompassing network model</a:t>
            </a:r>
          </a:p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(nodes and relations are random variables)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A6CC69-D3C4-1ACC-270B-C51B945C8FD7}"/>
              </a:ext>
            </a:extLst>
          </p:cNvPr>
          <p:cNvSpPr/>
          <p:nvPr/>
        </p:nvSpPr>
        <p:spPr>
          <a:xfrm>
            <a:off x="2191637" y="1770243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4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69E40-B3B4-412D-8CFF-6DABF2375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05E7D3B7-F798-C033-1E89-EB4B3CDA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287A-137C-F4F3-6453-0FE48327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43721C51-7A19-5E62-E4E3-038825E5393A}"/>
              </a:ext>
            </a:extLst>
          </p:cNvPr>
          <p:cNvSpPr/>
          <p:nvPr/>
        </p:nvSpPr>
        <p:spPr>
          <a:xfrm rot="9276823">
            <a:off x="6150895" y="2829460"/>
            <a:ext cx="2162710" cy="2011717"/>
          </a:xfrm>
          <a:prstGeom prst="arc">
            <a:avLst>
              <a:gd name="adj1" fmla="val 13387432"/>
              <a:gd name="adj2" fmla="val 762845"/>
            </a:avLst>
          </a:prstGeom>
          <a:ln w="50800">
            <a:solidFill>
              <a:srgbClr val="1F386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32A22-076F-BF4B-2054-C9EFB69DF028}"/>
              </a:ext>
            </a:extLst>
          </p:cNvPr>
          <p:cNvSpPr txBox="1"/>
          <p:nvPr/>
        </p:nvSpPr>
        <p:spPr>
          <a:xfrm>
            <a:off x="6305554" y="5007592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Node marginal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B1A372-B29E-F757-3F89-D3A77AB9DF7D}"/>
              </a:ext>
            </a:extLst>
          </p:cNvPr>
          <p:cNvSpPr/>
          <p:nvPr/>
        </p:nvSpPr>
        <p:spPr>
          <a:xfrm>
            <a:off x="-145508" y="1824039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F7247-181D-5E0B-D0CA-1752F75A1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F46E1D0B-A984-7DDD-2E8B-140587DF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6284E-8D1E-5291-E97E-D4641339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1984298-14F3-7F4F-6028-3A3AE24DFEDC}"/>
              </a:ext>
            </a:extLst>
          </p:cNvPr>
          <p:cNvSpPr/>
          <p:nvPr/>
        </p:nvSpPr>
        <p:spPr>
          <a:xfrm rot="7677890">
            <a:off x="2212415" y="-3103366"/>
            <a:ext cx="9088604" cy="7563627"/>
          </a:xfrm>
          <a:prstGeom prst="arc">
            <a:avLst>
              <a:gd name="adj1" fmla="val 17708031"/>
              <a:gd name="adj2" fmla="val 207466"/>
            </a:avLst>
          </a:prstGeom>
          <a:ln w="50800">
            <a:solidFill>
              <a:srgbClr val="1F386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40D51-BB77-BDBA-D98B-E2D0E9C4506E}"/>
              </a:ext>
            </a:extLst>
          </p:cNvPr>
          <p:cNvSpPr txBox="1"/>
          <p:nvPr/>
        </p:nvSpPr>
        <p:spPr>
          <a:xfrm>
            <a:off x="5176517" y="5033768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Edge marginal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0206CD-D62E-5DD2-3479-BE7EBB1B3A74}"/>
              </a:ext>
            </a:extLst>
          </p:cNvPr>
          <p:cNvSpPr/>
          <p:nvPr/>
        </p:nvSpPr>
        <p:spPr>
          <a:xfrm>
            <a:off x="4850296" y="1686118"/>
            <a:ext cx="2475070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7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8159D-E1C7-99ED-6BAF-A2CDA454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3796D65-A8E1-C1EB-69A2-05A7EAE5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DB4A7-FD1B-B39A-E7D9-6D2ED9A7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9785A3D-B1E3-51D6-B42C-CBC2542ED54C}"/>
              </a:ext>
            </a:extLst>
          </p:cNvPr>
          <p:cNvSpPr/>
          <p:nvPr/>
        </p:nvSpPr>
        <p:spPr>
          <a:xfrm rot="5400000">
            <a:off x="5639453" y="736151"/>
            <a:ext cx="913095" cy="7580243"/>
          </a:xfrm>
          <a:prstGeom prst="rightBrace">
            <a:avLst>
              <a:gd name="adj1" fmla="val 71721"/>
              <a:gd name="adj2" fmla="val 50548"/>
            </a:avLst>
          </a:prstGeom>
          <a:ln w="508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B3F5D-4500-D736-2CC1-AC3D0EE3358A}"/>
              </a:ext>
            </a:extLst>
          </p:cNvPr>
          <p:cNvSpPr txBox="1"/>
          <p:nvPr/>
        </p:nvSpPr>
        <p:spPr>
          <a:xfrm>
            <a:off x="4899198" y="5298268"/>
            <a:ext cx="2393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Models</a:t>
            </a:r>
          </a:p>
        </p:txBody>
      </p:sp>
    </p:spTree>
    <p:extLst>
      <p:ext uri="{BB962C8B-B14F-4D97-AF65-F5344CB8AC3E}">
        <p14:creationId xmlns:p14="http://schemas.microsoft.com/office/powerpoint/2010/main" val="1961885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02D65-36B5-5173-02DB-A87CA3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BA261438-E0E7-8F32-ECB5-47C4AFED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9979D-5FAD-2451-3762-443AE462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490E5-549C-C72B-FAF2-9176386DC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075380"/>
            <a:ext cx="7772400" cy="3682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7D1C7CBE-6C9F-01E7-ACD2-D54E55197FDF}"/>
              </a:ext>
            </a:extLst>
          </p:cNvPr>
          <p:cNvSpPr/>
          <p:nvPr/>
        </p:nvSpPr>
        <p:spPr>
          <a:xfrm rot="16200000">
            <a:off x="4344053" y="3194426"/>
            <a:ext cx="555285" cy="4823791"/>
          </a:xfrm>
          <a:prstGeom prst="rightBrace">
            <a:avLst>
              <a:gd name="adj1" fmla="val 71721"/>
              <a:gd name="adj2" fmla="val 50548"/>
            </a:avLst>
          </a:prstGeom>
          <a:ln w="508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546A-4E07-119C-A07C-1BBD17F94CE0}"/>
              </a:ext>
            </a:extLst>
          </p:cNvPr>
          <p:cNvSpPr txBox="1"/>
          <p:nvPr/>
        </p:nvSpPr>
        <p:spPr>
          <a:xfrm>
            <a:off x="2931167" y="4555862"/>
            <a:ext cx="3381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Graphical models</a:t>
            </a:r>
          </a:p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(nodes are random variables)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0F9468-7B96-F95B-C72F-F2717FF5763A}"/>
              </a:ext>
            </a:extLst>
          </p:cNvPr>
          <p:cNvSpPr/>
          <p:nvPr/>
        </p:nvSpPr>
        <p:spPr>
          <a:xfrm>
            <a:off x="-145508" y="1824039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0D5AC4-11B3-881E-A0B2-702CCBCD32A1}"/>
              </a:ext>
            </a:extLst>
          </p:cNvPr>
          <p:cNvSpPr/>
          <p:nvPr/>
        </p:nvSpPr>
        <p:spPr>
          <a:xfrm>
            <a:off x="7383591" y="1731487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9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878D1-A3CA-5049-A0E4-707B0C6F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C84EF2E2-31CC-DE66-FDAA-18CE6C23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2" r="15045" b="30224"/>
          <a:stretch/>
        </p:blipFill>
        <p:spPr>
          <a:xfrm>
            <a:off x="2471531" y="1809000"/>
            <a:ext cx="7248939" cy="226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47395-EFCA-9B3F-8A31-68926C61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17"/>
            <a:ext cx="12283806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F1833-4786-1E66-EFC5-EECBE67A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075380"/>
            <a:ext cx="7772400" cy="3682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63C7EB6-8B92-151F-9668-2698CF042624}"/>
              </a:ext>
            </a:extLst>
          </p:cNvPr>
          <p:cNvSpPr/>
          <p:nvPr/>
        </p:nvSpPr>
        <p:spPr>
          <a:xfrm rot="16200000">
            <a:off x="8283262" y="4179307"/>
            <a:ext cx="555285" cy="2842591"/>
          </a:xfrm>
          <a:prstGeom prst="rightBrace">
            <a:avLst>
              <a:gd name="adj1" fmla="val 71721"/>
              <a:gd name="adj2" fmla="val 50548"/>
            </a:avLst>
          </a:prstGeom>
          <a:ln w="508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A888C-F503-9A1C-BC39-90A66944307C}"/>
              </a:ext>
            </a:extLst>
          </p:cNvPr>
          <p:cNvSpPr txBox="1"/>
          <p:nvPr/>
        </p:nvSpPr>
        <p:spPr>
          <a:xfrm>
            <a:off x="6566817" y="4550144"/>
            <a:ext cx="36391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Random graph models</a:t>
            </a:r>
          </a:p>
          <a:p>
            <a:pPr algn="ctr"/>
            <a:r>
              <a:rPr lang="en-US" sz="1900" dirty="0">
                <a:solidFill>
                  <a:srgbClr val="1F3864"/>
                </a:solidFill>
                <a:latin typeface="Helvetica" pitchFamily="2" charset="0"/>
              </a:rPr>
              <a:t>(relations are random variables)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03F909-E44A-E179-823E-2B6019411E94}"/>
              </a:ext>
            </a:extLst>
          </p:cNvPr>
          <p:cNvSpPr/>
          <p:nvPr/>
        </p:nvSpPr>
        <p:spPr>
          <a:xfrm>
            <a:off x="4946573" y="1716448"/>
            <a:ext cx="5045726" cy="2338237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85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8B62-965C-2711-C451-32E5CB7E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F6E3-6169-0DD7-B9E6-CD5147EF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Further reading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2A41C-B914-F20C-40ED-3A209FFDE9F5}"/>
              </a:ext>
            </a:extLst>
          </p:cNvPr>
          <p:cNvSpPr txBox="1"/>
          <p:nvPr/>
        </p:nvSpPr>
        <p:spPr>
          <a:xfrm>
            <a:off x="627648" y="2443970"/>
            <a:ext cx="10936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/>
            <a:r>
              <a:rPr lang="en-GB" dirty="0">
                <a:solidFill>
                  <a:srgbClr val="1F3864"/>
                </a:solidFill>
                <a:latin typeface="Helvetica" pitchFamily="2" charset="0"/>
              </a:rPr>
              <a:t>Fortuin, C., &amp; </a:t>
            </a:r>
            <a:r>
              <a:rPr lang="en-GB" dirty="0" err="1">
                <a:solidFill>
                  <a:srgbClr val="1F3864"/>
                </a:solidFill>
                <a:latin typeface="Helvetica" pitchFamily="2" charset="0"/>
              </a:rPr>
              <a:t>Kasteleyn</a:t>
            </a:r>
            <a:r>
              <a:rPr lang="en-GB" dirty="0">
                <a:solidFill>
                  <a:srgbClr val="1F3864"/>
                </a:solidFill>
                <a:latin typeface="Helvetica" pitchFamily="2" charset="0"/>
              </a:rPr>
              <a:t>, P. (1972). On the Random-Cluster model: I. Introduction and relation to other models. </a:t>
            </a:r>
            <a:r>
              <a:rPr lang="en-GB" i="1" dirty="0" err="1">
                <a:solidFill>
                  <a:srgbClr val="1F3864"/>
                </a:solidFill>
                <a:latin typeface="Helvetica" pitchFamily="2" charset="0"/>
              </a:rPr>
              <a:t>Physica</a:t>
            </a:r>
            <a:r>
              <a:rPr lang="en-GB" dirty="0">
                <a:solidFill>
                  <a:srgbClr val="1F3864"/>
                </a:solidFill>
                <a:latin typeface="Helvetica" pitchFamily="2" charset="0"/>
              </a:rPr>
              <a:t>, 57, 536–564.</a:t>
            </a:r>
          </a:p>
          <a:p>
            <a:pPr marL="355600" indent="-355600" algn="just"/>
            <a:endParaRPr lang="en-GB" dirty="0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dirty="0" err="1">
                <a:solidFill>
                  <a:srgbClr val="1F3864"/>
                </a:solidFill>
                <a:latin typeface="Helvetica" pitchFamily="2" charset="0"/>
              </a:rPr>
              <a:t>Häggström</a:t>
            </a:r>
            <a:r>
              <a:rPr lang="en-GB" dirty="0">
                <a:solidFill>
                  <a:srgbClr val="1F3864"/>
                </a:solidFill>
                <a:latin typeface="Helvetica" pitchFamily="2" charset="0"/>
              </a:rPr>
              <a:t>, O. (2001). </a:t>
            </a:r>
            <a:r>
              <a:rPr lang="en-GB" dirty="0" err="1">
                <a:solidFill>
                  <a:srgbClr val="1F3864"/>
                </a:solidFill>
                <a:latin typeface="Helvetica" pitchFamily="2" charset="0"/>
              </a:rPr>
              <a:t>Coloring</a:t>
            </a:r>
            <a:r>
              <a:rPr lang="en-GB" dirty="0">
                <a:solidFill>
                  <a:srgbClr val="1F3864"/>
                </a:solidFill>
                <a:latin typeface="Helvetica" pitchFamily="2" charset="0"/>
              </a:rPr>
              <a:t> percolation clusters at random. </a:t>
            </a:r>
            <a:r>
              <a:rPr lang="en-GB" i="1" dirty="0">
                <a:solidFill>
                  <a:srgbClr val="1F3864"/>
                </a:solidFill>
                <a:latin typeface="Helvetica" pitchFamily="2" charset="0"/>
              </a:rPr>
              <a:t>Stochastic Processes and their Applications</a:t>
            </a:r>
            <a:r>
              <a:rPr lang="en-GB" dirty="0">
                <a:solidFill>
                  <a:srgbClr val="1F3864"/>
                </a:solidFill>
                <a:latin typeface="Helvetica" pitchFamily="2" charset="0"/>
              </a:rPr>
              <a:t>, 96, 213–242.</a:t>
            </a:r>
          </a:p>
          <a:p>
            <a:pPr marL="355600" indent="-355600" algn="just"/>
            <a:endParaRPr lang="en-GB" dirty="0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 M., &amp; </a:t>
            </a:r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Huth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K. (2023). Idiographic Ising and Divide and Color Models: Encompassing networks for heterogeneous binary data. </a:t>
            </a:r>
            <a:r>
              <a:rPr lang="en-GB" i="1" dirty="0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i="1" dirty="0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i="1" dirty="0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 </a:t>
            </a:r>
            <a:r>
              <a:rPr lang="en-GB" i="1" dirty="0">
                <a:solidFill>
                  <a:srgbClr val="1F3864"/>
                </a:solidFill>
                <a:effectLst/>
                <a:latin typeface="Helvetica" pitchFamily="2" charset="0"/>
              </a:rPr>
              <a:t>58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787-814.</a:t>
            </a:r>
            <a:endParaRPr lang="en-GB" dirty="0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endParaRPr lang="en-GB" i="0" dirty="0">
              <a:solidFill>
                <a:srgbClr val="1F3864"/>
              </a:solidFill>
              <a:effectLst/>
              <a:latin typeface="Helvetica" pitchFamily="2" charset="0"/>
            </a:endParaRPr>
          </a:p>
          <a:p>
            <a:pPr marL="355600" indent="-355600" algn="just"/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 M., </a:t>
            </a:r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Waldorp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L., &amp; </a:t>
            </a:r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Borsboom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D. (2023). Towards an Encompassing Theory of Network Models: Reply to </a:t>
            </a:r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Brusco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</a:t>
            </a:r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Steinley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Hoffman, Davis-</a:t>
            </a:r>
            <a:r>
              <a:rPr lang="en-GB" i="0" dirty="0" err="1">
                <a:solidFill>
                  <a:srgbClr val="1F3864"/>
                </a:solidFill>
                <a:effectLst/>
                <a:latin typeface="Helvetica" pitchFamily="2" charset="0"/>
              </a:rPr>
              <a:t>Stober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&amp; Wasserman. </a:t>
            </a:r>
            <a:r>
              <a:rPr lang="en-GB" i="1" dirty="0">
                <a:solidFill>
                  <a:srgbClr val="1F3864"/>
                </a:solidFill>
                <a:effectLst/>
                <a:latin typeface="Helvetica" pitchFamily="2" charset="0"/>
              </a:rPr>
              <a:t>Psychological Methods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 </a:t>
            </a:r>
            <a:r>
              <a:rPr lang="en-GB" i="1" dirty="0">
                <a:solidFill>
                  <a:srgbClr val="1F3864"/>
                </a:solidFill>
                <a:effectLst/>
                <a:latin typeface="Helvetica" pitchFamily="2" charset="0"/>
              </a:rPr>
              <a:t>28</a:t>
            </a:r>
            <a:r>
              <a:rPr lang="en-GB" i="0" dirty="0">
                <a:solidFill>
                  <a:srgbClr val="1F3864"/>
                </a:solidFill>
                <a:effectLst/>
                <a:latin typeface="Helvetica" pitchFamily="2" charset="0"/>
              </a:rPr>
              <a:t>, 757-764.</a:t>
            </a:r>
          </a:p>
        </p:txBody>
      </p:sp>
    </p:spTree>
    <p:extLst>
      <p:ext uri="{BB962C8B-B14F-4D97-AF65-F5344CB8AC3E}">
        <p14:creationId xmlns:p14="http://schemas.microsoft.com/office/powerpoint/2010/main" val="254747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29CE3-DE98-1180-4F44-9517E596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481-84A3-5F33-27B1-B5DF76B0B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D065B-7F77-C994-23F0-5CB79DB3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D4A61-FEF5-4224-DEAA-7B9E47571509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AEFB97-FFCD-F473-E1C5-82DBF1F64DB6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A299C0-9EEA-746E-A11A-0B8F9ED5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C07BD-6B36-BCC9-B081-0E3C82F5DD32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40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0BDCD-5B8C-6395-AE8F-568E0888C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48A0-8D05-1824-FD34-0D19DFED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22D1-B9FC-C4C4-5523-078E0205B9F3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84850E-3E6F-8E24-EC4B-9326AA6D8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29185F-0FD2-DE23-6DD3-10EA7A37D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B511D0-AD5A-03AD-27A2-5E917426BF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1F4DA2-1BE9-DCCC-9E06-24B564B49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0D8DC6-7222-8958-5F0F-86F721652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D05C7E-305F-8BE4-C015-B255DA7DF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93003F-A624-B100-E851-60FAA81F184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8010CA-688A-F9CA-5F3E-F043F02788B6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80A4C-91B5-BB98-1623-F1B0318990CF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CD29A8D-F744-4E92-907A-20E492923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076C91-8FC0-6F44-18FD-A6D14514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DCE3CB-A4C7-719B-A8A5-F7930F0CC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254F02-764B-78D5-E556-5CCD23C4A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F60600-A91E-13ED-7589-BAFBE6F46052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4F1703-A6AF-B319-13E2-D505DBFC04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B24E3-CF8C-7598-14EB-CF5EE435E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0CFE948-F500-A387-C46C-347F839F8D70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972E01-BE09-F4B5-175B-8AE088826838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13E2B103-EF99-AD3A-45D3-45C5A72F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9E1046-EA81-44E1-7714-BC6C8662DE77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DDA1FFC9-61FF-D24A-9738-A764B864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48D576-D95A-FD99-EB1F-6BEB5D053811}"/>
              </a:ext>
            </a:extLst>
          </p:cNvPr>
          <p:cNvSpPr/>
          <p:nvPr/>
        </p:nvSpPr>
        <p:spPr>
          <a:xfrm>
            <a:off x="-841248" y="1586906"/>
            <a:ext cx="15343632" cy="132556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585698-8E3F-49CB-EDCD-F2623C5AE9A9}"/>
              </a:ext>
            </a:extLst>
          </p:cNvPr>
          <p:cNvSpPr/>
          <p:nvPr/>
        </p:nvSpPr>
        <p:spPr>
          <a:xfrm>
            <a:off x="-841248" y="4281683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66FF-6E6E-DE11-87D6-5C786C27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BFDE-5B47-787A-856A-193C34573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02D55-CF05-B769-A5EC-4390DC3FDC04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D41D37-C27A-2962-19BE-7290149880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CFDCDF-97A4-AA2F-4028-0AD67453D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420241-06AE-DB1E-6E5A-41EB7B57B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5CB97C-6361-5373-FA37-108010A26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A09CE-6EA8-BC97-2B4C-0A9608BB0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058750-0DD9-382D-CA8F-CCCAEC68EF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AC194A-B857-8D47-2A76-39FD0074B785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FA68CA1-A7E6-93D8-F481-94BD04C3873A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ED8EF3-F6C9-FE27-F10E-6189F5EC1C12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731510-B531-5402-65BE-28DFA6A16B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AE02A1-23C6-561B-4C18-59DF4E5E5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93FE56D-7595-9579-FC00-8A4627EC74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F119DDC-49DC-0D16-31CC-C3D99ECB4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4922C7-7CAD-6418-F109-3C149E1BE89F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CC54EA-CA11-8F1A-A1EA-F558B1495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4E76ADE-1303-B09F-4FAF-F2E24D1FA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3DBA430-9303-08A9-6337-82D91A5A4B33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762118-5E1E-07A0-148D-886F2C87AF8B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B24F37EA-640B-65D4-4664-17C98101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BCD4DD-D38D-7240-04D8-DFAB43DA4F49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5E5A4CA0-3FA0-A500-C919-55FEB75A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1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AE1-8FC3-36F7-DD57-32323ABD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32B4-9145-22B5-EB03-D9C9B3C4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10DD13-6AC5-1FA6-8D5F-BDE4B57C35EE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7A9FFE-2E39-5893-E208-858679BB3E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DF18B1-C06E-0F7A-32FD-D42F72D26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96819F-F8E5-B560-F255-BEA9A48AC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76AB7F-C1C5-6D85-5803-A4D80A102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0E9E87-D1B9-BC3A-1BF7-040DB3634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52A0D3-A0CD-558C-3B27-684736C4422D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43D533-95FA-FA62-DE71-F3544EC6D135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B6287C-5434-9AFE-5A6C-9D51E1A1294F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BEC49C-9C4F-9FDD-08A5-CFA5EDFDD3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413E2AC-D0F2-9A5D-21AC-57C7A24A87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00AA1A-9D5E-F84D-2768-6B5E8720A9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6F40883-AC14-8DA6-8F25-0717910ACC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BAFC3C-7448-09BC-55C4-DE60BF6A1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E3DFAF-2026-362D-42B6-C98F66AF9365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F4A07E-3A05-1527-8F08-365EF4F332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B86F17-C07D-9F8F-464E-154546B7B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85D49DA-8871-7E5A-0E61-60A52479EAAC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1BE524-2B8B-B1AE-1AC1-21D798BBFF2D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63805DD-AFE7-AE71-D0A3-001573F3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E9874-F881-C9FA-F6DC-E4DB5B5821B9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ED7BC3B6-B290-CDE3-563A-D18DBCD6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9119A1-557B-6F51-40A8-B4AE13CE9EAA}"/>
              </a:ext>
            </a:extLst>
          </p:cNvPr>
          <p:cNvSpPr/>
          <p:nvPr/>
        </p:nvSpPr>
        <p:spPr>
          <a:xfrm>
            <a:off x="-768096" y="1493437"/>
            <a:ext cx="15343632" cy="264384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4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2D9E-6197-745E-3550-340143519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7FCB-8FF6-64A4-CEBC-7F71027C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Network estimation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9C823-F1A1-87D9-5294-C1DFE93B3BA0}"/>
              </a:ext>
            </a:extLst>
          </p:cNvPr>
          <p:cNvSpPr txBox="1"/>
          <p:nvPr/>
        </p:nvSpPr>
        <p:spPr>
          <a:xfrm>
            <a:off x="7016620" y="2677886"/>
            <a:ext cx="4174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Available methods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Frequentist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Semi-Bayesian (i.e., regularization)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Bayesian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FD32F-B346-5284-588D-9AED71E2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224000"/>
            <a:ext cx="4710227" cy="46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4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7C-8AA6-6C5F-7F8D-956DE5A67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20EE-D953-97B0-5BDA-0D75853C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Model Selection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01CFC-0075-3E6B-912F-DCFBD2C49E86}"/>
              </a:ext>
            </a:extLst>
          </p:cNvPr>
          <p:cNvSpPr txBox="1"/>
          <p:nvPr/>
        </p:nvSpPr>
        <p:spPr>
          <a:xfrm>
            <a:off x="7016620" y="2677886"/>
            <a:ext cx="3962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Available methods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Frequentist (i.e., AIC, BIC, etc.)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Semi-Bayesian (empirical Bayes)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Bayesian (Bayes factor)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0AB99-5728-35AB-6FD0-96B11FB8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224000"/>
            <a:ext cx="4710819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9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0247E-9D4A-DDFE-F0AE-28365A4E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3518-6D25-AA85-53D6-42D3B24F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Model Selection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B6F47-71E1-EB97-4C8E-A6C785352900}"/>
              </a:ext>
            </a:extLst>
          </p:cNvPr>
          <p:cNvSpPr txBox="1"/>
          <p:nvPr/>
        </p:nvSpPr>
        <p:spPr>
          <a:xfrm>
            <a:off x="7016620" y="2677886"/>
            <a:ext cx="3962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Available methods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Frequentist (i.e., AIC, BIC, etc.)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Semi-Bayesian (empirical Bayes)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Bayesian (Bayes factor)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74958-9749-5D3A-5C28-4547AA3E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224000"/>
            <a:ext cx="4710819" cy="46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5566A-7CD1-9271-19F6-BBF3639A9E2B}"/>
              </a:ext>
            </a:extLst>
          </p:cNvPr>
          <p:cNvSpPr txBox="1"/>
          <p:nvPr/>
        </p:nvSpPr>
        <p:spPr>
          <a:xfrm>
            <a:off x="6096000" y="629539"/>
            <a:ext cx="5105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Testing</a:t>
            </a:r>
          </a:p>
          <a:p>
            <a:r>
              <a:rPr lang="en-US" sz="2000" u="sng">
                <a:solidFill>
                  <a:srgbClr val="1F3864"/>
                </a:solidFill>
                <a:latin typeface="Helvetica" pitchFamily="2" charset="0"/>
              </a:rPr>
              <a:t>Cross-Sectional</a:t>
            </a:r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: Conditional independence</a:t>
            </a:r>
          </a:p>
          <a:p>
            <a:r>
              <a:rPr lang="en-US" sz="2000" u="sng">
                <a:solidFill>
                  <a:srgbClr val="1F3864"/>
                </a:solidFill>
                <a:latin typeface="Helvetica" pitchFamily="2" charset="0"/>
              </a:rPr>
              <a:t>Longitudinal</a:t>
            </a:r>
            <a:r>
              <a:rPr lang="en-US" sz="2000" b="1" u="sng">
                <a:solidFill>
                  <a:srgbClr val="1F3864"/>
                </a:solidFill>
                <a:latin typeface="Helvetica" pitchFamily="2" charset="0"/>
              </a:rPr>
              <a:t>:</a:t>
            </a:r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 </a:t>
            </a:r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Granger causality</a:t>
            </a:r>
          </a:p>
          <a:p>
            <a:endParaRPr lang="en-US" sz="2000">
              <a:solidFill>
                <a:srgbClr val="1F3864"/>
              </a:solidFill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0452FB-DDE2-9C41-EF50-A96CFA9E4E94}"/>
              </a:ext>
            </a:extLst>
          </p:cNvPr>
          <p:cNvCxnSpPr>
            <a:cxnSpLocks/>
          </p:cNvCxnSpPr>
          <p:nvPr/>
        </p:nvCxnSpPr>
        <p:spPr>
          <a:xfrm flipV="1">
            <a:off x="4888089" y="1606269"/>
            <a:ext cx="1064265" cy="470887"/>
          </a:xfrm>
          <a:prstGeom prst="straightConnector1">
            <a:avLst/>
          </a:prstGeom>
          <a:ln w="63500">
            <a:solidFill>
              <a:srgbClr val="1F38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4C549E-E52F-476F-A038-7230B7EACDEE}"/>
              </a:ext>
            </a:extLst>
          </p:cNvPr>
          <p:cNvCxnSpPr>
            <a:cxnSpLocks/>
          </p:cNvCxnSpPr>
          <p:nvPr/>
        </p:nvCxnSpPr>
        <p:spPr>
          <a:xfrm flipH="1" flipV="1">
            <a:off x="7529689" y="1691373"/>
            <a:ext cx="548087" cy="897119"/>
          </a:xfrm>
          <a:prstGeom prst="straightConnector1">
            <a:avLst/>
          </a:prstGeom>
          <a:ln w="63500">
            <a:solidFill>
              <a:srgbClr val="1F38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56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9F77-6BC7-9611-D0EF-50680627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5BF4099-6E4B-8BF5-3389-1F9EF7C6F4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381CD9-B4FC-974B-1B4A-F9D19F5E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65" y="956233"/>
            <a:ext cx="6495779" cy="604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A2FE2C7-E436-9517-B462-D959F46F4AE5}"/>
              </a:ext>
            </a:extLst>
          </p:cNvPr>
          <p:cNvSpPr>
            <a:spLocks noChangeAspect="1"/>
          </p:cNvSpPr>
          <p:nvPr/>
        </p:nvSpPr>
        <p:spPr>
          <a:xfrm>
            <a:off x="5000102" y="32306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D37934-7753-FE32-D49E-42B6732AB7AD}"/>
              </a:ext>
            </a:extLst>
          </p:cNvPr>
          <p:cNvSpPr>
            <a:spLocks noChangeAspect="1"/>
          </p:cNvSpPr>
          <p:nvPr/>
        </p:nvSpPr>
        <p:spPr>
          <a:xfrm>
            <a:off x="4740542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E25CA0-02ED-30A4-6307-B198406FCCD5}"/>
              </a:ext>
            </a:extLst>
          </p:cNvPr>
          <p:cNvSpPr>
            <a:spLocks noChangeAspect="1"/>
          </p:cNvSpPr>
          <p:nvPr/>
        </p:nvSpPr>
        <p:spPr>
          <a:xfrm>
            <a:off x="3583813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7FA717-3C4B-51E1-B4BB-7895099E954F}"/>
              </a:ext>
            </a:extLst>
          </p:cNvPr>
          <p:cNvSpPr>
            <a:spLocks noChangeAspect="1"/>
          </p:cNvSpPr>
          <p:nvPr/>
        </p:nvSpPr>
        <p:spPr>
          <a:xfrm>
            <a:off x="2076165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DB0ECA-335D-CF25-8743-1D6060989398}"/>
              </a:ext>
            </a:extLst>
          </p:cNvPr>
          <p:cNvSpPr>
            <a:spLocks noChangeAspect="1"/>
          </p:cNvSpPr>
          <p:nvPr/>
        </p:nvSpPr>
        <p:spPr>
          <a:xfrm>
            <a:off x="930600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EB90EC-1E2D-2332-56E2-2807BE9AAD4F}"/>
              </a:ext>
            </a:extLst>
          </p:cNvPr>
          <p:cNvSpPr>
            <a:spLocks noChangeAspect="1"/>
          </p:cNvSpPr>
          <p:nvPr/>
        </p:nvSpPr>
        <p:spPr>
          <a:xfrm>
            <a:off x="665458" y="3230541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1EEACF-621F-A4AC-DF2B-D9DF759768B9}"/>
              </a:ext>
            </a:extLst>
          </p:cNvPr>
          <p:cNvSpPr>
            <a:spLocks noChangeAspect="1"/>
          </p:cNvSpPr>
          <p:nvPr/>
        </p:nvSpPr>
        <p:spPr>
          <a:xfrm>
            <a:off x="1418972" y="2038073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B9B1C8-6D38-0BDC-55AF-8D0578EB13C9}"/>
              </a:ext>
            </a:extLst>
          </p:cNvPr>
          <p:cNvSpPr>
            <a:spLocks noChangeAspect="1"/>
          </p:cNvSpPr>
          <p:nvPr/>
        </p:nvSpPr>
        <p:spPr>
          <a:xfrm>
            <a:off x="2829500" y="157443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5DAD73-5986-E3C4-66C4-F55BF63C89D3}"/>
              </a:ext>
            </a:extLst>
          </p:cNvPr>
          <p:cNvSpPr>
            <a:spLocks noChangeAspect="1"/>
          </p:cNvSpPr>
          <p:nvPr/>
        </p:nvSpPr>
        <p:spPr>
          <a:xfrm>
            <a:off x="4246285" y="2041786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867EDE-50B9-DD31-4E08-B587A24754A4}"/>
              </a:ext>
            </a:extLst>
          </p:cNvPr>
          <p:cNvSpPr txBox="1"/>
          <p:nvPr/>
        </p:nvSpPr>
        <p:spPr>
          <a:xfrm>
            <a:off x="2838058" y="1648676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sleep</a:t>
            </a:r>
          </a:p>
          <a:p>
            <a:pPr algn="ctr"/>
            <a:r>
              <a:rPr lang="en-US" sz="1500">
                <a:latin typeface="Helvetica" pitchFamily="2" charset="0"/>
              </a:rPr>
              <a:t>prob.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9547A-ED9B-4303-5FE4-331DF62F4553}"/>
              </a:ext>
            </a:extLst>
          </p:cNvPr>
          <p:cNvSpPr txBox="1"/>
          <p:nvPr/>
        </p:nvSpPr>
        <p:spPr>
          <a:xfrm>
            <a:off x="4194630" y="211871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interest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66F82-6C59-4C52-6CA6-2FAA9C27EB0C}"/>
              </a:ext>
            </a:extLst>
          </p:cNvPr>
          <p:cNvSpPr txBox="1"/>
          <p:nvPr/>
        </p:nvSpPr>
        <p:spPr>
          <a:xfrm>
            <a:off x="4961491" y="3277751"/>
            <a:ext cx="76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psycho-</a:t>
            </a:r>
          </a:p>
          <a:p>
            <a:pPr algn="ctr"/>
            <a:r>
              <a:rPr lang="en-US" sz="1300">
                <a:latin typeface="Helvetica" pitchFamily="2" charset="0"/>
              </a:rPr>
              <a:t>motor</a:t>
            </a:r>
          </a:p>
          <a:p>
            <a:pPr algn="ctr"/>
            <a:r>
              <a:rPr lang="en-US" sz="1300">
                <a:latin typeface="Helvetica" pitchFamily="2" charset="0"/>
              </a:rPr>
              <a:t>prob.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D04AF5-D958-B4BD-4AF6-B52FF0F26811}"/>
              </a:ext>
            </a:extLst>
          </p:cNvPr>
          <p:cNvSpPr txBox="1"/>
          <p:nvPr/>
        </p:nvSpPr>
        <p:spPr>
          <a:xfrm>
            <a:off x="4668806" y="46434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appetite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06C03-0937-8A33-5DFA-76BDEDBA3631}"/>
              </a:ext>
            </a:extLst>
          </p:cNvPr>
          <p:cNvSpPr txBox="1"/>
          <p:nvPr/>
        </p:nvSpPr>
        <p:spPr>
          <a:xfrm>
            <a:off x="3572802" y="554698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err="1">
                <a:latin typeface="Helvetica" pitchFamily="2" charset="0"/>
              </a:rPr>
              <a:t>depr</a:t>
            </a:r>
            <a:r>
              <a:rPr lang="en-US" sz="1500">
                <a:latin typeface="Helvetica" pitchFamily="2" charset="0"/>
              </a:rPr>
              <a:t>.</a:t>
            </a:r>
          </a:p>
          <a:p>
            <a:pPr algn="ctr"/>
            <a:r>
              <a:rPr lang="en-US" sz="1500">
                <a:latin typeface="Helvetica" pitchFamily="2" charset="0"/>
              </a:rPr>
              <a:t>mood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C8C83D-20CF-9E23-2ED0-94488D533A94}"/>
              </a:ext>
            </a:extLst>
          </p:cNvPr>
          <p:cNvSpPr txBox="1"/>
          <p:nvPr/>
        </p:nvSpPr>
        <p:spPr>
          <a:xfrm>
            <a:off x="2001876" y="5593433"/>
            <a:ext cx="79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reduced</a:t>
            </a:r>
          </a:p>
          <a:p>
            <a:pPr algn="ctr"/>
            <a:r>
              <a:rPr lang="en-US" sz="1200" err="1">
                <a:latin typeface="Helvetica" pitchFamily="2" charset="0"/>
              </a:rPr>
              <a:t>selfworth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D6B441-B028-3D58-9646-4F718D8FF1C4}"/>
              </a:ext>
            </a:extLst>
          </p:cNvPr>
          <p:cNvSpPr txBox="1"/>
          <p:nvPr/>
        </p:nvSpPr>
        <p:spPr>
          <a:xfrm>
            <a:off x="879746" y="4673413"/>
            <a:ext cx="7697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suicidal</a:t>
            </a:r>
          </a:p>
          <a:p>
            <a:pPr algn="ctr"/>
            <a:r>
              <a:rPr lang="en-US" sz="1300">
                <a:latin typeface="Helvetica" pitchFamily="2" charset="0"/>
              </a:rPr>
              <a:t>ideation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4328ED-67C1-085A-D1EE-B942DF7A8EF8}"/>
              </a:ext>
            </a:extLst>
          </p:cNvPr>
          <p:cNvSpPr txBox="1"/>
          <p:nvPr/>
        </p:nvSpPr>
        <p:spPr>
          <a:xfrm>
            <a:off x="634400" y="3293043"/>
            <a:ext cx="723596" cy="67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tired-</a:t>
            </a:r>
          </a:p>
          <a:p>
            <a:pPr algn="ctr"/>
            <a:r>
              <a:rPr lang="en-US" sz="1500">
                <a:latin typeface="Helvetica" pitchFamily="2" charset="0"/>
              </a:rPr>
              <a:t>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017CF1-6ADF-986F-ED16-9C6AF22C5818}"/>
              </a:ext>
            </a:extLst>
          </p:cNvPr>
          <p:cNvSpPr txBox="1"/>
          <p:nvPr/>
        </p:nvSpPr>
        <p:spPr>
          <a:xfrm>
            <a:off x="1375437" y="2079813"/>
            <a:ext cx="7793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err="1">
                <a:latin typeface="Helvetica" pitchFamily="2" charset="0"/>
              </a:rPr>
              <a:t>concen</a:t>
            </a:r>
            <a:r>
              <a:rPr lang="en-US" sz="1250">
                <a:latin typeface="Helvetica" pitchFamily="2" charset="0"/>
              </a:rPr>
              <a:t>-</a:t>
            </a:r>
          </a:p>
          <a:p>
            <a:pPr algn="ctr"/>
            <a:r>
              <a:rPr lang="en-US" sz="1250" err="1">
                <a:latin typeface="Helvetica" pitchFamily="2" charset="0"/>
              </a:rPr>
              <a:t>tration</a:t>
            </a:r>
            <a:endParaRPr lang="en-US" sz="1250">
              <a:latin typeface="Helvetica" pitchFamily="2" charset="0"/>
            </a:endParaRPr>
          </a:p>
          <a:p>
            <a:pPr algn="ctr"/>
            <a:r>
              <a:rPr lang="en-US" sz="1250">
                <a:latin typeface="Helvetica" pitchFamily="2" charset="0"/>
              </a:rPr>
              <a:t>prob.</a:t>
            </a:r>
          </a:p>
        </p:txBody>
      </p:sp>
    </p:spTree>
    <p:extLst>
      <p:ext uri="{BB962C8B-B14F-4D97-AF65-F5344CB8AC3E}">
        <p14:creationId xmlns:p14="http://schemas.microsoft.com/office/powerpoint/2010/main" val="305839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D4781-58D2-3D99-66FC-A205385C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13FF940-C750-C80A-1484-CD1783C8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65" y="956233"/>
            <a:ext cx="6495779" cy="6044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F7B6B339-053E-29EA-7BC9-7A26B3A9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7" y="1211836"/>
            <a:ext cx="3499616" cy="22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54F499-5F9E-2ED3-5B0A-D982147BBFB5}"/>
              </a:ext>
            </a:extLst>
          </p:cNvPr>
          <p:cNvCxnSpPr>
            <a:cxnSpLocks/>
          </p:cNvCxnSpPr>
          <p:nvPr/>
        </p:nvCxnSpPr>
        <p:spPr>
          <a:xfrm flipH="1">
            <a:off x="6110935" y="1827289"/>
            <a:ext cx="1596348" cy="818043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9DE693-C48E-0F73-3D70-4BA16AB32E58}"/>
              </a:ext>
            </a:extLst>
          </p:cNvPr>
          <p:cNvSpPr>
            <a:spLocks noChangeAspect="1"/>
          </p:cNvSpPr>
          <p:nvPr/>
        </p:nvSpPr>
        <p:spPr>
          <a:xfrm>
            <a:off x="5000102" y="32306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E17CA2-471E-5623-B18C-4DA0E29C23D1}"/>
              </a:ext>
            </a:extLst>
          </p:cNvPr>
          <p:cNvSpPr>
            <a:spLocks noChangeAspect="1"/>
          </p:cNvSpPr>
          <p:nvPr/>
        </p:nvSpPr>
        <p:spPr>
          <a:xfrm>
            <a:off x="4740542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5A0B2C-7894-6C84-FF3D-DAA37AD9AF2A}"/>
              </a:ext>
            </a:extLst>
          </p:cNvPr>
          <p:cNvSpPr>
            <a:spLocks noChangeAspect="1"/>
          </p:cNvSpPr>
          <p:nvPr/>
        </p:nvSpPr>
        <p:spPr>
          <a:xfrm>
            <a:off x="3583813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FF34E1B-FA3F-ACC8-9A61-79362B6C4BF4}"/>
              </a:ext>
            </a:extLst>
          </p:cNvPr>
          <p:cNvSpPr>
            <a:spLocks noChangeAspect="1"/>
          </p:cNvSpPr>
          <p:nvPr/>
        </p:nvSpPr>
        <p:spPr>
          <a:xfrm>
            <a:off x="2076165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5B22D27-C062-55C1-61FA-B174E111D56C}"/>
              </a:ext>
            </a:extLst>
          </p:cNvPr>
          <p:cNvSpPr>
            <a:spLocks noChangeAspect="1"/>
          </p:cNvSpPr>
          <p:nvPr/>
        </p:nvSpPr>
        <p:spPr>
          <a:xfrm>
            <a:off x="930600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B82CE2-9008-57FD-2720-73A2C1524DA9}"/>
              </a:ext>
            </a:extLst>
          </p:cNvPr>
          <p:cNvSpPr>
            <a:spLocks noChangeAspect="1"/>
          </p:cNvSpPr>
          <p:nvPr/>
        </p:nvSpPr>
        <p:spPr>
          <a:xfrm>
            <a:off x="665458" y="3230541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364C947-7F8D-A839-D7DC-D2D59BD9AFEB}"/>
              </a:ext>
            </a:extLst>
          </p:cNvPr>
          <p:cNvSpPr>
            <a:spLocks noChangeAspect="1"/>
          </p:cNvSpPr>
          <p:nvPr/>
        </p:nvSpPr>
        <p:spPr>
          <a:xfrm>
            <a:off x="1418972" y="2038073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9AD473-D79C-0C35-0C08-A1DE07AE1369}"/>
              </a:ext>
            </a:extLst>
          </p:cNvPr>
          <p:cNvSpPr>
            <a:spLocks noChangeAspect="1"/>
          </p:cNvSpPr>
          <p:nvPr/>
        </p:nvSpPr>
        <p:spPr>
          <a:xfrm>
            <a:off x="2829500" y="157443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E4ADFEA-82E1-CCF3-E4E4-DB952E2B82C4}"/>
              </a:ext>
            </a:extLst>
          </p:cNvPr>
          <p:cNvSpPr>
            <a:spLocks noChangeAspect="1"/>
          </p:cNvSpPr>
          <p:nvPr/>
        </p:nvSpPr>
        <p:spPr>
          <a:xfrm>
            <a:off x="4246285" y="2041786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60E52A-CD1B-9219-6E77-F4AE04C89C87}"/>
              </a:ext>
            </a:extLst>
          </p:cNvPr>
          <p:cNvSpPr txBox="1"/>
          <p:nvPr/>
        </p:nvSpPr>
        <p:spPr>
          <a:xfrm>
            <a:off x="2838058" y="1648676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sleep</a:t>
            </a:r>
          </a:p>
          <a:p>
            <a:pPr algn="ctr"/>
            <a:r>
              <a:rPr lang="en-US" sz="1500">
                <a:latin typeface="Helvetica" pitchFamily="2" charset="0"/>
              </a:rPr>
              <a:t>prob.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BB7720-6812-9C1E-C96D-A4475DB05F33}"/>
              </a:ext>
            </a:extLst>
          </p:cNvPr>
          <p:cNvSpPr txBox="1"/>
          <p:nvPr/>
        </p:nvSpPr>
        <p:spPr>
          <a:xfrm>
            <a:off x="4194630" y="211871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interest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23AA25-3D7C-E0B1-6FDF-5ED63E136893}"/>
              </a:ext>
            </a:extLst>
          </p:cNvPr>
          <p:cNvSpPr txBox="1"/>
          <p:nvPr/>
        </p:nvSpPr>
        <p:spPr>
          <a:xfrm>
            <a:off x="4961491" y="3277751"/>
            <a:ext cx="76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psycho-</a:t>
            </a:r>
          </a:p>
          <a:p>
            <a:pPr algn="ctr"/>
            <a:r>
              <a:rPr lang="en-US" sz="1300">
                <a:latin typeface="Helvetica" pitchFamily="2" charset="0"/>
              </a:rPr>
              <a:t>motor</a:t>
            </a:r>
          </a:p>
          <a:p>
            <a:pPr algn="ctr"/>
            <a:r>
              <a:rPr lang="en-US" sz="1300">
                <a:latin typeface="Helvetica" pitchFamily="2" charset="0"/>
              </a:rPr>
              <a:t>prob.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5240F-478A-5FD4-D8A2-B2F857AB3B3C}"/>
              </a:ext>
            </a:extLst>
          </p:cNvPr>
          <p:cNvSpPr txBox="1"/>
          <p:nvPr/>
        </p:nvSpPr>
        <p:spPr>
          <a:xfrm>
            <a:off x="4668806" y="46434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appetite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4EDBB9-DD2E-03D9-2ED4-A1BD07ED0823}"/>
              </a:ext>
            </a:extLst>
          </p:cNvPr>
          <p:cNvSpPr txBox="1"/>
          <p:nvPr/>
        </p:nvSpPr>
        <p:spPr>
          <a:xfrm>
            <a:off x="3572802" y="554698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err="1">
                <a:latin typeface="Helvetica" pitchFamily="2" charset="0"/>
              </a:rPr>
              <a:t>depr</a:t>
            </a:r>
            <a:r>
              <a:rPr lang="en-US" sz="1500">
                <a:latin typeface="Helvetica" pitchFamily="2" charset="0"/>
              </a:rPr>
              <a:t>.</a:t>
            </a:r>
          </a:p>
          <a:p>
            <a:pPr algn="ctr"/>
            <a:r>
              <a:rPr lang="en-US" sz="1500">
                <a:latin typeface="Helvetica" pitchFamily="2" charset="0"/>
              </a:rPr>
              <a:t>mood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1B952B-2083-9D17-9721-2F3DBBC5FF8E}"/>
              </a:ext>
            </a:extLst>
          </p:cNvPr>
          <p:cNvSpPr txBox="1"/>
          <p:nvPr/>
        </p:nvSpPr>
        <p:spPr>
          <a:xfrm>
            <a:off x="2001876" y="5593433"/>
            <a:ext cx="79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reduced</a:t>
            </a:r>
          </a:p>
          <a:p>
            <a:pPr algn="ctr"/>
            <a:r>
              <a:rPr lang="en-US" sz="1200" err="1">
                <a:latin typeface="Helvetica" pitchFamily="2" charset="0"/>
              </a:rPr>
              <a:t>selfworth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D7EC94-A722-EEE1-CF11-81AD4DB9FDA9}"/>
              </a:ext>
            </a:extLst>
          </p:cNvPr>
          <p:cNvSpPr txBox="1"/>
          <p:nvPr/>
        </p:nvSpPr>
        <p:spPr>
          <a:xfrm>
            <a:off x="879746" y="4673413"/>
            <a:ext cx="7697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suicidal</a:t>
            </a:r>
          </a:p>
          <a:p>
            <a:pPr algn="ctr"/>
            <a:r>
              <a:rPr lang="en-US" sz="1300">
                <a:latin typeface="Helvetica" pitchFamily="2" charset="0"/>
              </a:rPr>
              <a:t>ideation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0927B6-C9AD-5E51-C4AC-FF9AAB4EF392}"/>
              </a:ext>
            </a:extLst>
          </p:cNvPr>
          <p:cNvSpPr txBox="1"/>
          <p:nvPr/>
        </p:nvSpPr>
        <p:spPr>
          <a:xfrm>
            <a:off x="634400" y="3293043"/>
            <a:ext cx="723596" cy="67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tired-</a:t>
            </a:r>
          </a:p>
          <a:p>
            <a:pPr algn="ctr"/>
            <a:r>
              <a:rPr lang="en-US" sz="1500">
                <a:latin typeface="Helvetica" pitchFamily="2" charset="0"/>
              </a:rPr>
              <a:t>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DEBD14-5A5F-C298-71F8-B174C6AAB56E}"/>
              </a:ext>
            </a:extLst>
          </p:cNvPr>
          <p:cNvSpPr txBox="1"/>
          <p:nvPr/>
        </p:nvSpPr>
        <p:spPr>
          <a:xfrm>
            <a:off x="1375437" y="2079813"/>
            <a:ext cx="7793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err="1">
                <a:latin typeface="Helvetica" pitchFamily="2" charset="0"/>
              </a:rPr>
              <a:t>concen</a:t>
            </a:r>
            <a:r>
              <a:rPr lang="en-US" sz="1250">
                <a:latin typeface="Helvetica" pitchFamily="2" charset="0"/>
              </a:rPr>
              <a:t>-</a:t>
            </a:r>
          </a:p>
          <a:p>
            <a:pPr algn="ctr"/>
            <a:r>
              <a:rPr lang="en-US" sz="1250" err="1">
                <a:latin typeface="Helvetica" pitchFamily="2" charset="0"/>
              </a:rPr>
              <a:t>tration</a:t>
            </a:r>
            <a:endParaRPr lang="en-US" sz="1250">
              <a:latin typeface="Helvetica" pitchFamily="2" charset="0"/>
            </a:endParaRPr>
          </a:p>
          <a:p>
            <a:pPr algn="ctr"/>
            <a:r>
              <a:rPr lang="en-US" sz="1250">
                <a:latin typeface="Helvetica" pitchFamily="2" charset="0"/>
              </a:rPr>
              <a:t>prob.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73B32-41FF-CB28-0C5A-9453F15D35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39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8896-16DE-2350-8283-5FE75FF6E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17C6FA8-18E2-7A93-F97A-83DFC927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65" y="956233"/>
            <a:ext cx="6495779" cy="6044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83083A9D-0B4B-3B80-8EE7-53C3D60A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7" y="1211836"/>
            <a:ext cx="3499616" cy="22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6B5C00-F8DC-4561-710A-33F368C49383}"/>
              </a:ext>
            </a:extLst>
          </p:cNvPr>
          <p:cNvCxnSpPr>
            <a:cxnSpLocks/>
          </p:cNvCxnSpPr>
          <p:nvPr/>
        </p:nvCxnSpPr>
        <p:spPr>
          <a:xfrm flipH="1">
            <a:off x="6110935" y="1827289"/>
            <a:ext cx="1596348" cy="818043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548C13F-7F22-A3E1-EA99-8A50B898CED3}"/>
              </a:ext>
            </a:extLst>
          </p:cNvPr>
          <p:cNvSpPr>
            <a:spLocks noChangeAspect="1"/>
          </p:cNvSpPr>
          <p:nvPr/>
        </p:nvSpPr>
        <p:spPr>
          <a:xfrm>
            <a:off x="5000102" y="32306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5011F0-21B9-2CBE-E44E-3742C3D3A857}"/>
              </a:ext>
            </a:extLst>
          </p:cNvPr>
          <p:cNvSpPr>
            <a:spLocks noChangeAspect="1"/>
          </p:cNvSpPr>
          <p:nvPr/>
        </p:nvSpPr>
        <p:spPr>
          <a:xfrm>
            <a:off x="4740542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E385A1-2ED3-8B73-B01E-05B12D25E48E}"/>
              </a:ext>
            </a:extLst>
          </p:cNvPr>
          <p:cNvSpPr>
            <a:spLocks noChangeAspect="1"/>
          </p:cNvSpPr>
          <p:nvPr/>
        </p:nvSpPr>
        <p:spPr>
          <a:xfrm>
            <a:off x="3583813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AF143F-A37A-1314-5C7C-4E105D1E4F16}"/>
              </a:ext>
            </a:extLst>
          </p:cNvPr>
          <p:cNvSpPr>
            <a:spLocks noChangeAspect="1"/>
          </p:cNvSpPr>
          <p:nvPr/>
        </p:nvSpPr>
        <p:spPr>
          <a:xfrm>
            <a:off x="2076165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B4C1D61-788A-A36A-35A0-30EFBF8F5F79}"/>
              </a:ext>
            </a:extLst>
          </p:cNvPr>
          <p:cNvSpPr>
            <a:spLocks noChangeAspect="1"/>
          </p:cNvSpPr>
          <p:nvPr/>
        </p:nvSpPr>
        <p:spPr>
          <a:xfrm>
            <a:off x="930600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4EEC96F-EBD8-F3FE-901C-38545407F0D1}"/>
              </a:ext>
            </a:extLst>
          </p:cNvPr>
          <p:cNvSpPr>
            <a:spLocks noChangeAspect="1"/>
          </p:cNvSpPr>
          <p:nvPr/>
        </p:nvSpPr>
        <p:spPr>
          <a:xfrm>
            <a:off x="665458" y="3230541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2B9A19-20C3-C2F2-E5B8-3DC88D21C4BB}"/>
              </a:ext>
            </a:extLst>
          </p:cNvPr>
          <p:cNvSpPr>
            <a:spLocks noChangeAspect="1"/>
          </p:cNvSpPr>
          <p:nvPr/>
        </p:nvSpPr>
        <p:spPr>
          <a:xfrm>
            <a:off x="1418972" y="2038073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99DAC9-A71E-6C9C-F128-E0FFFECC0911}"/>
              </a:ext>
            </a:extLst>
          </p:cNvPr>
          <p:cNvSpPr>
            <a:spLocks noChangeAspect="1"/>
          </p:cNvSpPr>
          <p:nvPr/>
        </p:nvSpPr>
        <p:spPr>
          <a:xfrm>
            <a:off x="2829500" y="157443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84FBD7B-8412-F32E-3C44-C19BF7B9DBC7}"/>
              </a:ext>
            </a:extLst>
          </p:cNvPr>
          <p:cNvSpPr>
            <a:spLocks noChangeAspect="1"/>
          </p:cNvSpPr>
          <p:nvPr/>
        </p:nvSpPr>
        <p:spPr>
          <a:xfrm>
            <a:off x="4246285" y="2041786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C7496E-03AF-9C11-ED8F-80E768E2AA83}"/>
              </a:ext>
            </a:extLst>
          </p:cNvPr>
          <p:cNvSpPr txBox="1"/>
          <p:nvPr/>
        </p:nvSpPr>
        <p:spPr>
          <a:xfrm>
            <a:off x="2838058" y="1648676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sleep</a:t>
            </a:r>
          </a:p>
          <a:p>
            <a:pPr algn="ctr"/>
            <a:r>
              <a:rPr lang="en-US" sz="1500">
                <a:latin typeface="Helvetica" pitchFamily="2" charset="0"/>
              </a:rPr>
              <a:t>prob.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91DABA-2048-5D8F-8CE3-382B6CCC0A10}"/>
              </a:ext>
            </a:extLst>
          </p:cNvPr>
          <p:cNvSpPr txBox="1"/>
          <p:nvPr/>
        </p:nvSpPr>
        <p:spPr>
          <a:xfrm>
            <a:off x="4194630" y="211871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interest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F7608-A40E-FC45-4F6E-AC05B7957C7C}"/>
              </a:ext>
            </a:extLst>
          </p:cNvPr>
          <p:cNvSpPr txBox="1"/>
          <p:nvPr/>
        </p:nvSpPr>
        <p:spPr>
          <a:xfrm>
            <a:off x="4961491" y="3277751"/>
            <a:ext cx="76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psycho-</a:t>
            </a:r>
          </a:p>
          <a:p>
            <a:pPr algn="ctr"/>
            <a:r>
              <a:rPr lang="en-US" sz="1300">
                <a:latin typeface="Helvetica" pitchFamily="2" charset="0"/>
              </a:rPr>
              <a:t>motor</a:t>
            </a:r>
          </a:p>
          <a:p>
            <a:pPr algn="ctr"/>
            <a:r>
              <a:rPr lang="en-US" sz="1300">
                <a:latin typeface="Helvetica" pitchFamily="2" charset="0"/>
              </a:rPr>
              <a:t>prob.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6A629A-132B-E162-545D-81DC3FD8F26C}"/>
              </a:ext>
            </a:extLst>
          </p:cNvPr>
          <p:cNvSpPr txBox="1"/>
          <p:nvPr/>
        </p:nvSpPr>
        <p:spPr>
          <a:xfrm>
            <a:off x="4668806" y="46434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appetite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ED2AF-9F44-2A06-15FE-9991CD6AFEC6}"/>
              </a:ext>
            </a:extLst>
          </p:cNvPr>
          <p:cNvSpPr txBox="1"/>
          <p:nvPr/>
        </p:nvSpPr>
        <p:spPr>
          <a:xfrm>
            <a:off x="3572802" y="554698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err="1">
                <a:latin typeface="Helvetica" pitchFamily="2" charset="0"/>
              </a:rPr>
              <a:t>depr</a:t>
            </a:r>
            <a:r>
              <a:rPr lang="en-US" sz="1500">
                <a:latin typeface="Helvetica" pitchFamily="2" charset="0"/>
              </a:rPr>
              <a:t>.</a:t>
            </a:r>
          </a:p>
          <a:p>
            <a:pPr algn="ctr"/>
            <a:r>
              <a:rPr lang="en-US" sz="1500">
                <a:latin typeface="Helvetica" pitchFamily="2" charset="0"/>
              </a:rPr>
              <a:t>mood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23888B-CC48-A543-AB46-3B0612BA1165}"/>
              </a:ext>
            </a:extLst>
          </p:cNvPr>
          <p:cNvSpPr txBox="1"/>
          <p:nvPr/>
        </p:nvSpPr>
        <p:spPr>
          <a:xfrm>
            <a:off x="2001876" y="5593433"/>
            <a:ext cx="79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reduced</a:t>
            </a:r>
          </a:p>
          <a:p>
            <a:pPr algn="ctr"/>
            <a:r>
              <a:rPr lang="en-US" sz="1200" err="1">
                <a:latin typeface="Helvetica" pitchFamily="2" charset="0"/>
              </a:rPr>
              <a:t>selfworth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53AB70-02CB-75CB-3710-31531BAB10DC}"/>
              </a:ext>
            </a:extLst>
          </p:cNvPr>
          <p:cNvSpPr txBox="1"/>
          <p:nvPr/>
        </p:nvSpPr>
        <p:spPr>
          <a:xfrm>
            <a:off x="879746" y="4673413"/>
            <a:ext cx="7697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suicidal</a:t>
            </a:r>
          </a:p>
          <a:p>
            <a:pPr algn="ctr"/>
            <a:r>
              <a:rPr lang="en-US" sz="1300">
                <a:latin typeface="Helvetica" pitchFamily="2" charset="0"/>
              </a:rPr>
              <a:t>ideation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870290-DBAB-86A2-F4DF-98D2F2A25FFA}"/>
              </a:ext>
            </a:extLst>
          </p:cNvPr>
          <p:cNvSpPr txBox="1"/>
          <p:nvPr/>
        </p:nvSpPr>
        <p:spPr>
          <a:xfrm>
            <a:off x="634400" y="3293043"/>
            <a:ext cx="723596" cy="67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tired-</a:t>
            </a:r>
          </a:p>
          <a:p>
            <a:pPr algn="ctr"/>
            <a:r>
              <a:rPr lang="en-US" sz="1500">
                <a:latin typeface="Helvetica" pitchFamily="2" charset="0"/>
              </a:rPr>
              <a:t>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989F2D-E602-26F8-DE44-82E8C2AACC39}"/>
              </a:ext>
            </a:extLst>
          </p:cNvPr>
          <p:cNvSpPr txBox="1"/>
          <p:nvPr/>
        </p:nvSpPr>
        <p:spPr>
          <a:xfrm>
            <a:off x="1375437" y="2079813"/>
            <a:ext cx="7793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err="1">
                <a:latin typeface="Helvetica" pitchFamily="2" charset="0"/>
              </a:rPr>
              <a:t>concen</a:t>
            </a:r>
            <a:r>
              <a:rPr lang="en-US" sz="1250">
                <a:latin typeface="Helvetica" pitchFamily="2" charset="0"/>
              </a:rPr>
              <a:t>-</a:t>
            </a:r>
          </a:p>
          <a:p>
            <a:pPr algn="ctr"/>
            <a:r>
              <a:rPr lang="en-US" sz="1250" err="1">
                <a:latin typeface="Helvetica" pitchFamily="2" charset="0"/>
              </a:rPr>
              <a:t>tration</a:t>
            </a:r>
            <a:endParaRPr lang="en-US" sz="1250">
              <a:latin typeface="Helvetica" pitchFamily="2" charset="0"/>
            </a:endParaRPr>
          </a:p>
          <a:p>
            <a:pPr algn="ctr"/>
            <a:r>
              <a:rPr lang="en-US" sz="1250">
                <a:latin typeface="Helvetica" pitchFamily="2" charset="0"/>
              </a:rPr>
              <a:t>prob.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FA1A1-AF73-B1C3-A04A-CE2D1BBB2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605" y="5676318"/>
            <a:ext cx="3594100" cy="48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A5FD10-A5C2-4398-1B18-D5788167F5A1}"/>
              </a:ext>
            </a:extLst>
          </p:cNvPr>
          <p:cNvCxnSpPr>
            <a:cxnSpLocks/>
          </p:cNvCxnSpPr>
          <p:nvPr/>
        </p:nvCxnSpPr>
        <p:spPr>
          <a:xfrm>
            <a:off x="5575857" y="4643470"/>
            <a:ext cx="1124748" cy="1032848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F715C3-BC4A-78B3-48BC-6BD97B0D5830}"/>
              </a:ext>
            </a:extLst>
          </p:cNvPr>
          <p:cNvCxnSpPr>
            <a:cxnSpLocks/>
          </p:cNvCxnSpPr>
          <p:nvPr/>
        </p:nvCxnSpPr>
        <p:spPr>
          <a:xfrm flipH="1">
            <a:off x="9329167" y="3230541"/>
            <a:ext cx="99244" cy="964677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BCB90A-519C-3C89-420D-09F02A0D1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72" y="4287870"/>
            <a:ext cx="1701800" cy="355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72B2A2-3E3C-31B4-9B38-91BB00275E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828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1361-8907-9CC0-3766-640D1B28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D640A6-A867-9645-1D41-E35A772A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40" y="1902178"/>
            <a:ext cx="3724456" cy="30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B5E156-E086-BB93-DA85-7E0A77C573E1}"/>
              </a:ext>
            </a:extLst>
          </p:cNvPr>
          <p:cNvSpPr txBox="1"/>
          <p:nvPr/>
        </p:nvSpPr>
        <p:spPr>
          <a:xfrm>
            <a:off x="666044" y="3022784"/>
            <a:ext cx="6253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Personal conviction: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Model selection in network psychometrics is useless. </a:t>
            </a:r>
          </a:p>
          <a:p>
            <a:endParaRPr lang="en-US" sz="2000">
              <a:solidFill>
                <a:srgbClr val="1F3864"/>
              </a:solidFill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D0E03-2A4D-3FCE-DAF5-5E6E38FBE3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8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1B8141-D8FB-298B-58FA-55D5F848F8EA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A74FB5-E7A8-DBD5-27AD-DAFED87A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9CAF7F-09EA-6A9D-CBAD-9E7F3B3B5F1E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7DB1E-7DFA-CE5C-B458-4AFD6D94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4DD9D-C1CB-6073-632B-1E418CD6E15C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6D5DDF-3BBC-2DF2-A7D4-5E5119166E87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7BF7B3-E8A0-3E73-F1ED-C5185070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FED837-EE43-AA77-48AD-7053E33F4E66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18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B18E-A881-CAF0-10AA-991A181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0658-6FE8-9879-80B9-651B2795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Further reading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3B37A-BAF7-124B-DDF5-2A485C424404}"/>
              </a:ext>
            </a:extLst>
          </p:cNvPr>
          <p:cNvSpPr txBox="1"/>
          <p:nvPr/>
        </p:nvSpPr>
        <p:spPr>
          <a:xfrm>
            <a:off x="627648" y="2443970"/>
            <a:ext cx="10936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/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Blanken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T.,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Isvoranu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A.-M., &amp;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Epskamp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S.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(2022). Estimating network structures using model selection. In A.-M.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Isvoranu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S.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Epskamp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L.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Waldorp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&amp; D.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Borsboom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 (Eds.), </a:t>
            </a:r>
            <a:r>
              <a:rPr lang="en-GB" i="1">
                <a:solidFill>
                  <a:srgbClr val="1F3864"/>
                </a:solidFill>
                <a:latin typeface="Helvetica" pitchFamily="2" charset="0"/>
              </a:rPr>
              <a:t>Network Psychometrics with R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. Routledge.</a:t>
            </a:r>
          </a:p>
          <a:p>
            <a:pPr marL="355600" indent="-355600" algn="just"/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Oravecz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Z., &amp;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Vandekerckhove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J. (in press). Quantifying Evidence for—and against—Granger Causality with Bayes Factors.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.</a:t>
            </a:r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Sekulovski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N.,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Keetelaar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S.,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Huth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K.,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Wagenmakers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E.-J., van Bork, R., van den Bergh, D., &amp;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M. (in press). Testing conditional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i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ndependence in psychometric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n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etworks: An analysis of three Bayesian methods.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.</a:t>
            </a:r>
          </a:p>
          <a:p>
            <a:pPr marL="355600" indent="-355600" algn="just"/>
            <a:endParaRPr lang="en-GB" b="0" i="0">
              <a:solidFill>
                <a:srgbClr val="1F3864"/>
              </a:solidFill>
              <a:effectLst/>
              <a:latin typeface="Helvetica" pitchFamily="2" charset="0"/>
            </a:endParaRPr>
          </a:p>
          <a:p>
            <a:pPr marL="355600" indent="-355600" algn="just"/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Williams, D.,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Rhemtulla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M., Wysocki, A., &amp;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Rast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P. (2019). On nonregularized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e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stimation of psychological networks.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54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719–750. </a:t>
            </a:r>
            <a:endParaRPr lang="en-US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93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B08C6-49D9-FBD8-C9AD-F225E354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5296-23AF-75AA-3C58-240D9246B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D02437-4BFE-A6F3-5479-46F8233C62C8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C47F95-D783-C381-5BDD-C567E851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F70E6C-D77A-C0BD-0B91-B4977B0E661D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35CE-0C57-655A-4018-78018F16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BE1A1-984B-AC81-23C7-247AA208F37A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BA401-6727-80A1-254A-5B7665739FD2}"/>
              </a:ext>
            </a:extLst>
          </p:cNvPr>
          <p:cNvGrpSpPr/>
          <p:nvPr/>
        </p:nvGrpSpPr>
        <p:grpSpPr>
          <a:xfrm>
            <a:off x="261163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497FE3-3751-5CAA-6814-9CAF1D04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1ADAC9-24D9-1D79-2C10-5468D3BF21E7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894F5B9A-59FA-1D85-907A-BC997A02DA1E}"/>
              </a:ext>
            </a:extLst>
          </p:cNvPr>
          <p:cNvSpPr/>
          <p:nvPr/>
        </p:nvSpPr>
        <p:spPr>
          <a:xfrm>
            <a:off x="2456896" y="2950189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7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4120-71E3-7AE4-FB45-B8EC4976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AB7E-E460-FCE7-6416-50E526018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033-6AB8-2DF9-DED3-BCB927C2BCDF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A86F6591-018A-7153-927B-20F177AB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872A24-A521-211A-FBA4-6A41D146D6E2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009448-7CB8-E69F-1DEE-368E182C86B0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3C4F24-D614-8569-136D-9601F3A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E9451-F206-8926-7554-125810A9B1C5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9E384-E35E-906F-C1B8-F707B374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E8721-E0F7-8957-F9EC-FD0529CB92B2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05D4A-A88F-25D6-8C29-6BED845FC5D8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998AE5-7E03-E842-E48E-15139BA1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F761B2-B73D-79D7-A411-78452DF9C17E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79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9130043" y="2274090"/>
            <a:ext cx="2845331" cy="2533424"/>
            <a:chOff x="8116963" y="2349000"/>
            <a:chExt cx="2845331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45331" cy="2533424"/>
              <a:chOff x="7171993" y="2349000"/>
              <a:chExt cx="2845331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453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IV: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A2FEB-1589-E0FC-D473-3E15B6E0E892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71D2A-AADE-4AF7-6431-519D4971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51667-3A3F-AF9C-903B-B7452A15A57F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5C7C-D66A-FA92-4EE5-0A5B26FF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C1B0-DC53-A107-47F7-EA1FBFBD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A6EF2-F8BA-332D-48AC-BC9CBF37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DB9E6-957D-9409-84A9-9A23FACED77C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0D20E-19B7-C107-E4A2-8556F3140896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ADEFB0-30D5-569B-48CD-D58555E6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CD28D8-803D-661D-881A-62C52A6A69AE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25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32B2-126F-7C4B-A898-41D7B104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46C92E-29F4-E106-6DB2-72C5922C7ACA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A9C109-1DCD-A797-1C38-AFCD320F5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B80B5A-8230-109E-664A-B858FDF52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912353-B439-97CA-F7FB-43668861F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E9EE58-9B3C-8582-EBC5-48B1AC404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D53143-F51D-9B49-0914-723EA1BF3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C5DB71-2683-8E21-81AB-3362C0AEAE24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42BA43B-0B76-5AEE-E9EF-70537C5619F0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6CE279-0CFF-F797-ABA9-3325177A6727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0B0BEA-8AA4-9CCC-C18B-F7792A886983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392BBA-278D-4F7B-2712-E935930C73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5CA60D9-DCDB-E842-9A91-AE08AAD22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25F677-3E94-9F4C-AFB2-A7D971812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917A0A5-4995-42A8-F897-1DF524C311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37783A-80F6-44A4-4A64-44B57D38B185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32AC9A-9CCA-83A9-E275-8188DC28E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45BE1E-D7C4-AFA2-A018-2797D8AF6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7928204-D698-C56B-784C-CAE6BA1038C5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EB6110-FBC0-E663-26A3-21E9DCF17B3D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D0735958-F6A9-41A4-DEF5-815FBEFE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D73DBE-2CC0-D3C6-A41F-DED032D3C5F8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FECDFC8-8AA2-9D2E-21A7-83822218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2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F609-E8E5-894F-2547-25E00326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60B-D433-7AEF-1E11-3FE8FB29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What is </a:t>
            </a:r>
            <a:r>
              <a:rPr lang="en-US" b="1" dirty="0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 dirty="0">
                <a:solidFill>
                  <a:srgbClr val="1F3864"/>
                </a:solidFill>
                <a:latin typeface="Helvetica" pitchFamily="2" charset="0"/>
              </a:rPr>
              <a:t> psychometrics?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49985D-1EF6-3567-C0C2-9BC5F8D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A79910-C8D2-C246-E1D3-35A994278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DA33FB-2825-F9AC-5C94-CEF6903ED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1BF480-4DF6-EA9C-3A77-B4A0F3E5C7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FED9B-F0C6-B36F-9E03-1DBEE8425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EBDCBE-3973-8ED7-C8BA-576BD740A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137420-D8A3-D80D-63A7-4BEFF7F6063B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21F227-BF9B-7308-9DDB-D47AEED0C44C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0381C27-5A63-BF84-838F-C4CD420DA33E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modeling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11FAAE-D368-6082-0FD2-2590A87FEA99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6E0ED7-ED60-392D-8AB5-6CB857F41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A5CE7E7-9539-6AC0-A12D-0C95F8B91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BCD3DC6-1A0E-8F12-7B17-21F94FB918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6AD374-A17E-5943-A220-C87FB099F5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3DE6F2-D49E-8965-12D6-F24CC351C9AE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0C81AB-CF3B-DF38-5AE2-E492B5AE48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674B86-4960-B169-09A1-C4E9D46D4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6917CE-E0E7-F94E-B40E-5E62F94C10C7}"/>
              </a:ext>
            </a:extLst>
          </p:cNvPr>
          <p:cNvSpPr txBox="1"/>
          <p:nvPr/>
        </p:nvSpPr>
        <p:spPr>
          <a:xfrm>
            <a:off x="5398211" y="3318182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Networks, random graphs, and graphical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D9CDD6-5672-F662-C25C-9A2D4EE2A440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3864"/>
                </a:solidFill>
                <a:latin typeface="Helvetica" pitchFamily="2" charset="0"/>
              </a:rPr>
              <a:t>Network analysis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0C2E0521-D538-EF15-32D7-E1C914598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3671E9-AC7C-2154-B83D-FE66C3E47EC4}"/>
              </a:ext>
            </a:extLst>
          </p:cNvPr>
          <p:cNvCxnSpPr/>
          <p:nvPr/>
        </p:nvCxnSpPr>
        <p:spPr>
          <a:xfrm flipV="1">
            <a:off x="1950888" y="1535318"/>
            <a:ext cx="583894" cy="1233889"/>
          </a:xfrm>
          <a:prstGeom prst="line">
            <a:avLst/>
          </a:prstGeom>
          <a:ln w="38100">
            <a:solidFill>
              <a:srgbClr val="1F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F55D0E-8266-4F12-0681-C926DAC2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2" r="15045" b="30224"/>
          <a:stretch/>
        </p:blipFill>
        <p:spPr>
          <a:xfrm>
            <a:off x="919858" y="2906403"/>
            <a:ext cx="2885820" cy="900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0903B1-7269-3D77-268C-8D3C348C0DBA}"/>
              </a:ext>
            </a:extLst>
          </p:cNvPr>
          <p:cNvSpPr/>
          <p:nvPr/>
        </p:nvSpPr>
        <p:spPr>
          <a:xfrm>
            <a:off x="-749808" y="2498476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3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Microsoft Office PowerPoint</Application>
  <PresentationFormat>Widescreen</PresentationFormat>
  <Paragraphs>316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Proxima Nova</vt:lpstr>
      <vt:lpstr>Office Theme</vt:lpstr>
      <vt:lpstr>Bayesian Graphical Modeling </vt:lpstr>
      <vt:lpstr>PowerPoint Presentation</vt:lpstr>
      <vt:lpstr>Session setup</vt:lpstr>
      <vt:lpstr>Session setup</vt:lpstr>
      <vt:lpstr>Session setup</vt:lpstr>
      <vt:lpstr>Session setup</vt:lpstr>
      <vt:lpstr>Session setup</vt:lpstr>
      <vt:lpstr>What is network psychometrics?</vt:lpstr>
      <vt:lpstr>What is network psychometrics?</vt:lpstr>
      <vt:lpstr>Latent variable model vs graphical model</vt:lpstr>
      <vt:lpstr>Latent variable model vs graphical model</vt:lpstr>
      <vt:lpstr>Latent variable model vs graphical model</vt:lpstr>
      <vt:lpstr>Distinct theory, but equivalent statistical models</vt:lpstr>
      <vt:lpstr>Distinct theory, but equivalent statistical models</vt:lpstr>
      <vt:lpstr>Further reading</vt:lpstr>
      <vt:lpstr>What is network psychometrics?</vt:lpstr>
      <vt:lpstr>What is network psychometrics?</vt:lpstr>
      <vt:lpstr>What is network psychometrics?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Networks, random graphs, and graphical models</vt:lpstr>
      <vt:lpstr>Further reading</vt:lpstr>
      <vt:lpstr>What is network psychometrics?</vt:lpstr>
      <vt:lpstr>What is network psychometrics?</vt:lpstr>
      <vt:lpstr>What is network psychometrics?</vt:lpstr>
      <vt:lpstr>Network estimation</vt:lpstr>
      <vt:lpstr>Model Selection</vt:lpstr>
      <vt:lpstr>Model Selection</vt:lpstr>
      <vt:lpstr>PowerPoint Presentation</vt:lpstr>
      <vt:lpstr>PowerPoint Presentation</vt:lpstr>
      <vt:lpstr>PowerPoint Presentation</vt:lpstr>
      <vt:lpstr>PowerPoint Presentation</vt:lpstr>
      <vt:lpstr>Further reading</vt:lpstr>
      <vt:lpstr>End of Part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Network Psychometrics: A fresh approach to analyze psychometric networks</dc:title>
  <dc:creator>Maarten Marsman</dc:creator>
  <cp:lastModifiedBy>Nikola Sekulovski</cp:lastModifiedBy>
  <cp:revision>2</cp:revision>
  <cp:lastPrinted>2021-10-01T12:31:52Z</cp:lastPrinted>
  <dcterms:created xsi:type="dcterms:W3CDTF">2021-09-06T10:23:49Z</dcterms:created>
  <dcterms:modified xsi:type="dcterms:W3CDTF">2024-10-15T14:28:29Z</dcterms:modified>
</cp:coreProperties>
</file>